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58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82" r:id="rId18"/>
    <p:sldId id="280" r:id="rId19"/>
    <p:sldId id="281" r:id="rId20"/>
    <p:sldId id="279" r:id="rId21"/>
    <p:sldId id="283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48DB7-C980-4BD0-95D8-D4DF2D39F9DD}" v="21" dt="2025-02-03T13:07:30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5934"/>
  </p:normalViewPr>
  <p:slideViewPr>
    <p:cSldViewPr snapToGrid="0">
      <p:cViewPr varScale="1">
        <p:scale>
          <a:sx n="52" d="100"/>
          <a:sy n="52" d="100"/>
        </p:scale>
        <p:origin x="122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Burska" userId="804d669fccdc87a3" providerId="LiveId" clId="{D0E48DB7-C980-4BD0-95D8-D4DF2D39F9DD}"/>
    <pc:docChg chg="undo redo custSel addSld delSld modSld sldOrd">
      <pc:chgData name="Joanna Burska" userId="804d669fccdc87a3" providerId="LiveId" clId="{D0E48DB7-C980-4BD0-95D8-D4DF2D39F9DD}" dt="2025-02-03T14:35:45.262" v="7491" actId="2696"/>
      <pc:docMkLst>
        <pc:docMk/>
      </pc:docMkLst>
      <pc:sldChg chg="delSp modSp mod delDesignElem">
        <pc:chgData name="Joanna Burska" userId="804d669fccdc87a3" providerId="LiveId" clId="{D0E48DB7-C980-4BD0-95D8-D4DF2D39F9DD}" dt="2025-02-01T19:22:04.686" v="67" actId="27636"/>
        <pc:sldMkLst>
          <pc:docMk/>
          <pc:sldMk cId="2259308896" sldId="256"/>
        </pc:sldMkLst>
        <pc:spChg chg="mod">
          <ac:chgData name="Joanna Burska" userId="804d669fccdc87a3" providerId="LiveId" clId="{D0E48DB7-C980-4BD0-95D8-D4DF2D39F9DD}" dt="2025-02-01T19:22:04.686" v="67" actId="27636"/>
          <ac:spMkLst>
            <pc:docMk/>
            <pc:sldMk cId="2259308896" sldId="256"/>
            <ac:spMk id="2" creationId="{51DF3D98-3C30-4CFC-8643-C81E829C8C25}"/>
          </ac:spMkLst>
        </pc:spChg>
      </pc:sldChg>
      <pc:sldChg chg="addSp delSp modSp mod setBg delDesignElem">
        <pc:chgData name="Joanna Burska" userId="804d669fccdc87a3" providerId="LiveId" clId="{D0E48DB7-C980-4BD0-95D8-D4DF2D39F9DD}" dt="2025-02-02T16:43:00.910" v="3702"/>
        <pc:sldMkLst>
          <pc:docMk/>
          <pc:sldMk cId="1325608595" sldId="257"/>
        </pc:sldMkLst>
        <pc:spChg chg="mod">
          <ac:chgData name="Joanna Burska" userId="804d669fccdc87a3" providerId="LiveId" clId="{D0E48DB7-C980-4BD0-95D8-D4DF2D39F9DD}" dt="2025-02-01T19:18:51.826" v="8" actId="26606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Joanna Burska" userId="804d669fccdc87a3" providerId="LiveId" clId="{D0E48DB7-C980-4BD0-95D8-D4DF2D39F9DD}" dt="2025-02-01T19:21:40.133" v="59" actId="313"/>
          <ac:spMkLst>
            <pc:docMk/>
            <pc:sldMk cId="1325608595" sldId="257"/>
            <ac:spMk id="3" creationId="{22788C46-D0BC-4307-AE55-7601A139E7CB}"/>
          </ac:spMkLst>
        </pc:spChg>
        <pc:spChg chg="mod">
          <ac:chgData name="Joanna Burska" userId="804d669fccdc87a3" providerId="LiveId" clId="{D0E48DB7-C980-4BD0-95D8-D4DF2D39F9DD}" dt="2025-02-01T19:18:51.826" v="8" actId="26606"/>
          <ac:spMkLst>
            <pc:docMk/>
            <pc:sldMk cId="1325608595" sldId="257"/>
            <ac:spMk id="22" creationId="{4580A8E0-7E68-4241-BB9B-E1FC9341E9CD}"/>
          </ac:spMkLst>
        </pc:spChg>
        <pc:spChg chg="mod">
          <ac:chgData name="Joanna Burska" userId="804d669fccdc87a3" providerId="LiveId" clId="{D0E48DB7-C980-4BD0-95D8-D4DF2D39F9DD}" dt="2025-02-01T19:18:51.826" v="8" actId="26606"/>
          <ac:spMkLst>
            <pc:docMk/>
            <pc:sldMk cId="1325608595" sldId="257"/>
            <ac:spMk id="23" creationId="{255CA119-3AE4-4D6A-AB16-C0625CAA473C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1325608595" sldId="257"/>
            <ac:spMk id="24" creationId="{09567CC5-9835-41E1-8AE6-6875430887AD}"/>
          </ac:spMkLst>
        </pc:spChg>
        <pc:picChg chg="mod ord">
          <ac:chgData name="Joanna Burska" userId="804d669fccdc87a3" providerId="LiveId" clId="{D0E48DB7-C980-4BD0-95D8-D4DF2D39F9DD}" dt="2025-02-01T19:21:46.943" v="61" actId="26606"/>
          <ac:picMkLst>
            <pc:docMk/>
            <pc:sldMk cId="1325608595" sldId="257"/>
            <ac:picMk id="10" creationId="{BE113317-F75C-4F41-AA60-AB7B65AD93D7}"/>
          </ac:picMkLst>
        </pc:picChg>
      </pc:sldChg>
      <pc:sldChg chg="addSp delSp modSp mod setBg delDesignElem">
        <pc:chgData name="Joanna Burska" userId="804d669fccdc87a3" providerId="LiveId" clId="{D0E48DB7-C980-4BD0-95D8-D4DF2D39F9DD}" dt="2025-02-02T16:43:00.910" v="3702"/>
        <pc:sldMkLst>
          <pc:docMk/>
          <pc:sldMk cId="1639799154" sldId="258"/>
        </pc:sldMkLst>
        <pc:spChg chg="mod">
          <ac:chgData name="Joanna Burska" userId="804d669fccdc87a3" providerId="LiveId" clId="{D0E48DB7-C980-4BD0-95D8-D4DF2D39F9DD}" dt="2025-02-01T19:30:59.960" v="334" actId="26606"/>
          <ac:spMkLst>
            <pc:docMk/>
            <pc:sldMk cId="1639799154" sldId="258"/>
            <ac:spMk id="2" creationId="{8C543F67-9C70-4748-8C0C-3A7863422F99}"/>
          </ac:spMkLst>
        </pc:spChg>
        <pc:spChg chg="mod">
          <ac:chgData name="Joanna Burska" userId="804d669fccdc87a3" providerId="LiveId" clId="{D0E48DB7-C980-4BD0-95D8-D4DF2D39F9DD}" dt="2025-02-01T19:42:46.508" v="523" actId="20577"/>
          <ac:spMkLst>
            <pc:docMk/>
            <pc:sldMk cId="1639799154" sldId="258"/>
            <ac:spMk id="3" creationId="{95B371F2-DBA5-415A-82C8-651F587B857A}"/>
          </ac:spMkLst>
        </pc:spChg>
        <pc:spChg chg="mod ord">
          <ac:chgData name="Joanna Burska" userId="804d669fccdc87a3" providerId="LiveId" clId="{D0E48DB7-C980-4BD0-95D8-D4DF2D39F9DD}" dt="2025-02-02T16:43:00.910" v="3702"/>
          <ac:spMkLst>
            <pc:docMk/>
            <pc:sldMk cId="1639799154" sldId="258"/>
            <ac:spMk id="102" creationId="{F956151C-A474-42C6-9D67-B6779EF6B765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1639799154" sldId="258"/>
            <ac:spMk id="103" creationId="{EE131F31-1D34-4CC9-8C56-BACFA6C86A48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1639799154" sldId="258"/>
            <ac:spMk id="104" creationId="{BC4462F5-98AF-457A-94DC-C44EA835679D}"/>
          </ac:spMkLst>
        </pc:spChg>
        <pc:spChg chg="add del">
          <ac:chgData name="Joanna Burska" userId="804d669fccdc87a3" providerId="LiveId" clId="{D0E48DB7-C980-4BD0-95D8-D4DF2D39F9DD}" dt="2025-02-02T16:43:00.910" v="3702"/>
          <ac:spMkLst>
            <pc:docMk/>
            <pc:sldMk cId="1639799154" sldId="258"/>
            <ac:spMk id="152" creationId="{E978A47D-4F17-40FE-AB70-7AF78A9575EB}"/>
          </ac:spMkLst>
        </pc:spChg>
        <pc:grpChg chg="add del">
          <ac:chgData name="Joanna Burska" userId="804d669fccdc87a3" providerId="LiveId" clId="{D0E48DB7-C980-4BD0-95D8-D4DF2D39F9DD}" dt="2025-02-02T16:43:00.910" v="3702"/>
          <ac:grpSpMkLst>
            <pc:docMk/>
            <pc:sldMk cId="1639799154" sldId="258"/>
            <ac:grpSpMk id="107" creationId="{3BAEF7DA-43C4-4736-B5A3-B48E6125AB2D}"/>
          </ac:grpSpMkLst>
        </pc:grpChg>
        <pc:grpChg chg="add del">
          <ac:chgData name="Joanna Burska" userId="804d669fccdc87a3" providerId="LiveId" clId="{D0E48DB7-C980-4BD0-95D8-D4DF2D39F9DD}" dt="2025-02-02T16:43:00.910" v="3702"/>
          <ac:grpSpMkLst>
            <pc:docMk/>
            <pc:sldMk cId="1639799154" sldId="258"/>
            <ac:grpSpMk id="154" creationId="{85BE3A7E-6A3F-401E-A025-BBB8FDB8DD30}"/>
          </ac:grpSpMkLst>
        </pc:grpChg>
        <pc:grpChg chg="add del">
          <ac:chgData name="Joanna Burska" userId="804d669fccdc87a3" providerId="LiveId" clId="{D0E48DB7-C980-4BD0-95D8-D4DF2D39F9DD}" dt="2025-02-02T16:43:00.910" v="3702"/>
          <ac:grpSpMkLst>
            <pc:docMk/>
            <pc:sldMk cId="1639799154" sldId="258"/>
            <ac:grpSpMk id="185" creationId="{F4E035BE-9FF4-43D3-BC25-CF582D7FF85E}"/>
          </ac:grpSpMkLst>
        </pc:grpChg>
        <pc:picChg chg="add del">
          <ac:chgData name="Joanna Burska" userId="804d669fccdc87a3" providerId="LiveId" clId="{D0E48DB7-C980-4BD0-95D8-D4DF2D39F9DD}" dt="2025-02-02T16:43:00.910" v="3702"/>
          <ac:picMkLst>
            <pc:docMk/>
            <pc:sldMk cId="1639799154" sldId="258"/>
            <ac:picMk id="106" creationId="{9FBB3149-8289-4060-BB01-ED3047C53146}"/>
          </ac:picMkLst>
        </pc:picChg>
        <pc:cxnChg chg="add del">
          <ac:chgData name="Joanna Burska" userId="804d669fccdc87a3" providerId="LiveId" clId="{D0E48DB7-C980-4BD0-95D8-D4DF2D39F9DD}" dt="2025-02-02T16:43:00.910" v="3702"/>
          <ac:cxnSpMkLst>
            <pc:docMk/>
            <pc:sldMk cId="1639799154" sldId="258"/>
            <ac:cxnSpMk id="183" creationId="{085ECEC0-FF5D-4348-92C7-1EA7C61E770C}"/>
          </ac:cxnSpMkLst>
        </pc:cxnChg>
      </pc:sldChg>
      <pc:sldChg chg="modSp del">
        <pc:chgData name="Joanna Burska" userId="804d669fccdc87a3" providerId="LiveId" clId="{D0E48DB7-C980-4BD0-95D8-D4DF2D39F9DD}" dt="2025-02-01T19:50:30.642" v="536" actId="2696"/>
        <pc:sldMkLst>
          <pc:docMk/>
          <pc:sldMk cId="4212917468" sldId="260"/>
        </pc:sldMkLst>
      </pc:sldChg>
      <pc:sldChg chg="modSp del">
        <pc:chgData name="Joanna Burska" userId="804d669fccdc87a3" providerId="LiveId" clId="{D0E48DB7-C980-4BD0-95D8-D4DF2D39F9DD}" dt="2025-02-01T19:50:23.653" v="535" actId="2696"/>
        <pc:sldMkLst>
          <pc:docMk/>
          <pc:sldMk cId="1527386939" sldId="261"/>
        </pc:sldMkLst>
      </pc:sldChg>
      <pc:sldChg chg="modSp mod">
        <pc:chgData name="Joanna Burska" userId="804d669fccdc87a3" providerId="LiveId" clId="{D0E48DB7-C980-4BD0-95D8-D4DF2D39F9DD}" dt="2025-02-02T16:43:00.910" v="3702"/>
        <pc:sldMkLst>
          <pc:docMk/>
          <pc:sldMk cId="811730917" sldId="262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811730917" sldId="262"/>
            <ac:spMk id="7" creationId="{B16E9532-6DC7-411D-A09F-8413A5B95FFE}"/>
          </ac:spMkLst>
        </pc:spChg>
        <pc:spChg chg="mod">
          <ac:chgData name="Joanna Burska" userId="804d669fccdc87a3" providerId="LiveId" clId="{D0E48DB7-C980-4BD0-95D8-D4DF2D39F9DD}" dt="2025-02-01T19:42:29.340" v="522" actId="313"/>
          <ac:spMkLst>
            <pc:docMk/>
            <pc:sldMk cId="811730917" sldId="262"/>
            <ac:spMk id="8" creationId="{2C602EC3-0115-4FB6-BAA7-BCA17E611651}"/>
          </ac:spMkLst>
        </pc:spChg>
        <pc:picChg chg="mod">
          <ac:chgData name="Joanna Burska" userId="804d669fccdc87a3" providerId="LiveId" clId="{D0E48DB7-C980-4BD0-95D8-D4DF2D39F9DD}" dt="2025-02-02T16:43:00.910" v="3702"/>
          <ac:picMkLst>
            <pc:docMk/>
            <pc:sldMk cId="811730917" sldId="262"/>
            <ac:picMk id="9" creationId="{3157C130-A151-49C9-841C-4727F37F3314}"/>
          </ac:picMkLst>
        </pc:picChg>
        <pc:picChg chg="mod">
          <ac:chgData name="Joanna Burska" userId="804d669fccdc87a3" providerId="LiveId" clId="{D0E48DB7-C980-4BD0-95D8-D4DF2D39F9DD}" dt="2025-02-02T16:43:00.910" v="3702"/>
          <ac:picMkLst>
            <pc:docMk/>
            <pc:sldMk cId="811730917" sldId="262"/>
            <ac:picMk id="14" creationId="{5C0075ED-C567-4784-9E43-B86220CE1230}"/>
          </ac:picMkLst>
        </pc:picChg>
      </pc:sldChg>
      <pc:sldChg chg="modSp mod">
        <pc:chgData name="Joanna Burska" userId="804d669fccdc87a3" providerId="LiveId" clId="{D0E48DB7-C980-4BD0-95D8-D4DF2D39F9DD}" dt="2025-02-02T16:43:00.910" v="3702"/>
        <pc:sldMkLst>
          <pc:docMk/>
          <pc:sldMk cId="2563119616" sldId="265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2" creationId="{19256B7E-1633-44AB-8584-82DF5B726834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3" creationId="{EFB90AB4-D228-4548-B072-726498212362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4" creationId="{950677C9-3E42-427F-93B8-526692906471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5" creationId="{BDB9D020-1E25-453D-83DF-1420ACD3968D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6" creationId="{F5018B6D-E395-49AD-92AD-AD69E3AB40C3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12" creationId="{63B316E4-E4B4-4725-A3FF-5E868212B554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13" creationId="{7C4C89A2-8FA3-40EA-BA3A-8D9260F3A525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563119616" sldId="265"/>
            <ac:spMk id="14" creationId="{FE0E29C1-3AC9-4C3D-A129-4AE522CD0F15}"/>
          </ac:spMkLst>
        </pc:spChg>
      </pc:sldChg>
      <pc:sldChg chg="add del">
        <pc:chgData name="Joanna Burska" userId="804d669fccdc87a3" providerId="LiveId" clId="{D0E48DB7-C980-4BD0-95D8-D4DF2D39F9DD}" dt="2025-02-02T14:22:49.402" v="1721" actId="2696"/>
        <pc:sldMkLst>
          <pc:docMk/>
          <pc:sldMk cId="1410949084" sldId="266"/>
        </pc:sldMkLst>
      </pc:sldChg>
      <pc:sldChg chg="modSp del mod">
        <pc:chgData name="Joanna Burska" userId="804d669fccdc87a3" providerId="LiveId" clId="{D0E48DB7-C980-4BD0-95D8-D4DF2D39F9DD}" dt="2025-02-01T20:01:22.440" v="898" actId="2696"/>
        <pc:sldMkLst>
          <pc:docMk/>
          <pc:sldMk cId="2721508595" sldId="266"/>
        </pc:sldMkLst>
      </pc:sldChg>
      <pc:sldChg chg="modSp del">
        <pc:chgData name="Joanna Burska" userId="804d669fccdc87a3" providerId="LiveId" clId="{D0E48DB7-C980-4BD0-95D8-D4DF2D39F9DD}" dt="2025-02-02T16:26:16.735" v="3330" actId="2696"/>
        <pc:sldMkLst>
          <pc:docMk/>
          <pc:sldMk cId="445070695" sldId="267"/>
        </pc:sldMkLst>
      </pc:sldChg>
      <pc:sldChg chg="modSp del ord">
        <pc:chgData name="Joanna Burska" userId="804d669fccdc87a3" providerId="LiveId" clId="{D0E48DB7-C980-4BD0-95D8-D4DF2D39F9DD}" dt="2025-02-03T14:35:45.262" v="7491" actId="2696"/>
        <pc:sldMkLst>
          <pc:docMk/>
          <pc:sldMk cId="3103683689" sldId="268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103683689" sldId="268"/>
            <ac:spMk id="2" creationId="{69FAE308-3076-43DB-B834-DA0B0AE19AF9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103683689" sldId="268"/>
            <ac:spMk id="3" creationId="{BABC2CE0-8806-4B2A-A10A-32984D317434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103683689" sldId="268"/>
            <ac:spMk id="124" creationId="{95576E3A-3789-4FEF-96AE-C43B93B7AE6F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103683689" sldId="268"/>
            <ac:spMk id="125" creationId="{A59037B4-369C-4D32-9743-29072587DE0B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103683689" sldId="268"/>
            <ac:spMk id="126" creationId="{64086F3C-129F-4A29-A09C-7700661E06BF}"/>
          </ac:spMkLst>
        </pc:spChg>
      </pc:sldChg>
      <pc:sldChg chg="addSp delSp modSp new del mod">
        <pc:chgData name="Joanna Burska" userId="804d669fccdc87a3" providerId="LiveId" clId="{D0E48DB7-C980-4BD0-95D8-D4DF2D39F9DD}" dt="2025-02-01T20:03:50.643" v="903" actId="2696"/>
        <pc:sldMkLst>
          <pc:docMk/>
          <pc:sldMk cId="436895653" sldId="269"/>
        </pc:sldMkLst>
      </pc:sldChg>
      <pc:sldChg chg="addSp modSp new mod modClrScheme chgLayout">
        <pc:chgData name="Joanna Burska" userId="804d669fccdc87a3" providerId="LiveId" clId="{D0E48DB7-C980-4BD0-95D8-D4DF2D39F9DD}" dt="2025-02-02T16:43:00.910" v="3702"/>
        <pc:sldMkLst>
          <pc:docMk/>
          <pc:sldMk cId="4149455299" sldId="270"/>
        </pc:sldMkLst>
        <pc:spChg chg="add mod">
          <ac:chgData name="Joanna Burska" userId="804d669fccdc87a3" providerId="LiveId" clId="{D0E48DB7-C980-4BD0-95D8-D4DF2D39F9DD}" dt="2025-02-02T16:43:00.910" v="3702"/>
          <ac:spMkLst>
            <pc:docMk/>
            <pc:sldMk cId="4149455299" sldId="270"/>
            <ac:spMk id="2" creationId="{221733B7-1F4E-714F-18DE-62FA27EF299C}"/>
          </ac:spMkLst>
        </pc:spChg>
        <pc:spChg chg="add mod">
          <ac:chgData name="Joanna Burska" userId="804d669fccdc87a3" providerId="LiveId" clId="{D0E48DB7-C980-4BD0-95D8-D4DF2D39F9DD}" dt="2025-02-02T14:25:35.356" v="1804" actId="20577"/>
          <ac:spMkLst>
            <pc:docMk/>
            <pc:sldMk cId="4149455299" sldId="270"/>
            <ac:spMk id="3" creationId="{02B9FC3B-7C4C-7073-3E70-E5AF5FC3FD61}"/>
          </ac:spMkLst>
        </pc:spChg>
      </pc:sldChg>
      <pc:sldChg chg="modSp new mod">
        <pc:chgData name="Joanna Burska" userId="804d669fccdc87a3" providerId="LiveId" clId="{D0E48DB7-C980-4BD0-95D8-D4DF2D39F9DD}" dt="2025-02-03T13:58:17.066" v="6956" actId="313"/>
        <pc:sldMkLst>
          <pc:docMk/>
          <pc:sldMk cId="2498340158" sldId="271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2498340158" sldId="271"/>
            <ac:spMk id="2" creationId="{D3342220-F76A-3278-7541-67FF2618DB67}"/>
          </ac:spMkLst>
        </pc:spChg>
        <pc:spChg chg="mod">
          <ac:chgData name="Joanna Burska" userId="804d669fccdc87a3" providerId="LiveId" clId="{D0E48DB7-C980-4BD0-95D8-D4DF2D39F9DD}" dt="2025-02-03T13:58:17.066" v="6956" actId="313"/>
          <ac:spMkLst>
            <pc:docMk/>
            <pc:sldMk cId="2498340158" sldId="271"/>
            <ac:spMk id="3" creationId="{FFD9E274-A2FF-28C1-5647-78D69D9DF1A9}"/>
          </ac:spMkLst>
        </pc:spChg>
      </pc:sldChg>
      <pc:sldChg chg="modSp new mod">
        <pc:chgData name="Joanna Burska" userId="804d669fccdc87a3" providerId="LiveId" clId="{D0E48DB7-C980-4BD0-95D8-D4DF2D39F9DD}" dt="2025-02-02T16:43:00.910" v="3702"/>
        <pc:sldMkLst>
          <pc:docMk/>
          <pc:sldMk cId="1667231128" sldId="272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1667231128" sldId="272"/>
            <ac:spMk id="2" creationId="{9175D6E6-17B4-010A-CA34-89DDC921154A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1667231128" sldId="272"/>
            <ac:spMk id="3" creationId="{25251F69-DC86-FEE7-4E9D-C17A4FA0EC58}"/>
          </ac:spMkLst>
        </pc:spChg>
      </pc:sldChg>
      <pc:sldChg chg="modSp new mod">
        <pc:chgData name="Joanna Burska" userId="804d669fccdc87a3" providerId="LiveId" clId="{D0E48DB7-C980-4BD0-95D8-D4DF2D39F9DD}" dt="2025-02-02T16:43:00.910" v="3702"/>
        <pc:sldMkLst>
          <pc:docMk/>
          <pc:sldMk cId="3221487173" sldId="273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221487173" sldId="273"/>
            <ac:spMk id="2" creationId="{A3AE3784-8405-81F6-B7AA-1ED68F4A9371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3221487173" sldId="273"/>
            <ac:spMk id="3" creationId="{E4BB03DC-51D6-010C-E0E2-301F604765A3}"/>
          </ac:spMkLst>
        </pc:spChg>
      </pc:sldChg>
      <pc:sldChg chg="modSp new mod">
        <pc:chgData name="Joanna Burska" userId="804d669fccdc87a3" providerId="LiveId" clId="{D0E48DB7-C980-4BD0-95D8-D4DF2D39F9DD}" dt="2025-02-02T16:43:00.910" v="3702"/>
        <pc:sldMkLst>
          <pc:docMk/>
          <pc:sldMk cId="849265719" sldId="274"/>
        </pc:sldMkLst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849265719" sldId="274"/>
            <ac:spMk id="2" creationId="{C71B8ED1-716E-6942-317B-920081777201}"/>
          </ac:spMkLst>
        </pc:spChg>
        <pc:spChg chg="mod">
          <ac:chgData name="Joanna Burska" userId="804d669fccdc87a3" providerId="LiveId" clId="{D0E48DB7-C980-4BD0-95D8-D4DF2D39F9DD}" dt="2025-02-02T16:43:00.910" v="3702"/>
          <ac:spMkLst>
            <pc:docMk/>
            <pc:sldMk cId="849265719" sldId="274"/>
            <ac:spMk id="3" creationId="{1013AAE9-BA20-9DFE-451D-8B048D7F736B}"/>
          </ac:spMkLst>
        </pc:spChg>
      </pc:sldChg>
      <pc:sldChg chg="addSp delSp modSp new mod setBg setClrOvrMap delDesignElem">
        <pc:chgData name="Joanna Burska" userId="804d669fccdc87a3" providerId="LiveId" clId="{D0E48DB7-C980-4BD0-95D8-D4DF2D39F9DD}" dt="2025-02-02T16:49:02.020" v="3905" actId="20577"/>
        <pc:sldMkLst>
          <pc:docMk/>
          <pc:sldMk cId="3866838040" sldId="275"/>
        </pc:sldMkLst>
        <pc:spChg chg="mod">
          <ac:chgData name="Joanna Burska" userId="804d669fccdc87a3" providerId="LiveId" clId="{D0E48DB7-C980-4BD0-95D8-D4DF2D39F9DD}" dt="2025-02-02T16:37:24.342" v="3499" actId="20577"/>
          <ac:spMkLst>
            <pc:docMk/>
            <pc:sldMk cId="3866838040" sldId="275"/>
            <ac:spMk id="2" creationId="{6DCBD3D4-093A-A33E-12D6-ED737845D831}"/>
          </ac:spMkLst>
        </pc:spChg>
        <pc:spChg chg="del">
          <ac:chgData name="Joanna Burska" userId="804d669fccdc87a3" providerId="LiveId" clId="{D0E48DB7-C980-4BD0-95D8-D4DF2D39F9DD}" dt="2025-02-02T16:32:18.024" v="3367" actId="931"/>
          <ac:spMkLst>
            <pc:docMk/>
            <pc:sldMk cId="3866838040" sldId="275"/>
            <ac:spMk id="3" creationId="{9B4D0C87-A072-60AB-A6DD-56B4CC20800B}"/>
          </ac:spMkLst>
        </pc:spChg>
        <pc:spChg chg="add del">
          <ac:chgData name="Joanna Burska" userId="804d669fccdc87a3" providerId="LiveId" clId="{D0E48DB7-C980-4BD0-95D8-D4DF2D39F9DD}" dt="2025-02-02T16:33:45.859" v="3372" actId="26606"/>
          <ac:spMkLst>
            <pc:docMk/>
            <pc:sldMk cId="3866838040" sldId="275"/>
            <ac:spMk id="9" creationId="{96334A93-102F-0FB3-E776-069862039324}"/>
          </ac:spMkLst>
        </pc:spChg>
        <pc:spChg chg="add del">
          <ac:chgData name="Joanna Burska" userId="804d669fccdc87a3" providerId="LiveId" clId="{D0E48DB7-C980-4BD0-95D8-D4DF2D39F9DD}" dt="2025-02-02T16:33:45.859" v="3372" actId="26606"/>
          <ac:spMkLst>
            <pc:docMk/>
            <pc:sldMk cId="3866838040" sldId="275"/>
            <ac:spMk id="12" creationId="{6697F791-5FFA-4164-899F-EB52EA72B024}"/>
          </ac:spMkLst>
        </pc:spChg>
        <pc:spChg chg="add del">
          <ac:chgData name="Joanna Burska" userId="804d669fccdc87a3" providerId="LiveId" clId="{D0E48DB7-C980-4BD0-95D8-D4DF2D39F9DD}" dt="2025-02-02T16:33:45.859" v="3372" actId="26606"/>
          <ac:spMkLst>
            <pc:docMk/>
            <pc:sldMk cId="3866838040" sldId="275"/>
            <ac:spMk id="16" creationId="{B773AB25-A422-41AA-9737-5E04C1966DE1}"/>
          </ac:spMkLst>
        </pc:spChg>
        <pc:spChg chg="add del">
          <ac:chgData name="Joanna Burska" userId="804d669fccdc87a3" providerId="LiveId" clId="{D0E48DB7-C980-4BD0-95D8-D4DF2D39F9DD}" dt="2025-02-02T16:33:47.250" v="3374" actId="26606"/>
          <ac:spMkLst>
            <pc:docMk/>
            <pc:sldMk cId="3866838040" sldId="275"/>
            <ac:spMk id="54" creationId="{9775AF3B-5284-4B97-9BB7-55C6FB3699C2}"/>
          </ac:spMkLst>
        </pc:spChg>
        <pc:spChg chg="add del">
          <ac:chgData name="Joanna Burska" userId="804d669fccdc87a3" providerId="LiveId" clId="{D0E48DB7-C980-4BD0-95D8-D4DF2D39F9DD}" dt="2025-02-02T16:33:47.250" v="3374" actId="26606"/>
          <ac:spMkLst>
            <pc:docMk/>
            <pc:sldMk cId="3866838040" sldId="275"/>
            <ac:spMk id="57" creationId="{66D4F5BA-1D71-49B2-8A7F-6B4EB94D7265}"/>
          </ac:spMkLst>
        </pc:spChg>
        <pc:spChg chg="add del">
          <ac:chgData name="Joanna Burska" userId="804d669fccdc87a3" providerId="LiveId" clId="{D0E48DB7-C980-4BD0-95D8-D4DF2D39F9DD}" dt="2025-02-02T16:33:47.250" v="3374" actId="26606"/>
          <ac:spMkLst>
            <pc:docMk/>
            <pc:sldMk cId="3866838040" sldId="275"/>
            <ac:spMk id="88" creationId="{9D58B039-1238-A227-B3F7-00F4E9FE6318}"/>
          </ac:spMkLst>
        </pc:spChg>
        <pc:spChg chg="add mod ord">
          <ac:chgData name="Joanna Burska" userId="804d669fccdc87a3" providerId="LiveId" clId="{D0E48DB7-C980-4BD0-95D8-D4DF2D39F9DD}" dt="2025-02-02T16:49:02.020" v="3905" actId="20577"/>
          <ac:spMkLst>
            <pc:docMk/>
            <pc:sldMk cId="3866838040" sldId="275"/>
            <ac:spMk id="90" creationId="{B2967789-5217-E751-CA39-BE129A1D1A87}"/>
          </ac:spMkLst>
        </pc:spChg>
        <pc:spChg chg="add del">
          <ac:chgData name="Joanna Burska" userId="804d669fccdc87a3" providerId="LiveId" clId="{D0E48DB7-C980-4BD0-95D8-D4DF2D39F9DD}" dt="2025-02-02T16:43:00.910" v="3702"/>
          <ac:spMkLst>
            <pc:docMk/>
            <pc:sldMk cId="3866838040" sldId="275"/>
            <ac:spMk id="153" creationId="{6697F791-5FFA-4164-899F-EB52EA72B024}"/>
          </ac:spMkLst>
        </pc:spChg>
        <pc:spChg chg="add del">
          <ac:chgData name="Joanna Burska" userId="804d669fccdc87a3" providerId="LiveId" clId="{D0E48DB7-C980-4BD0-95D8-D4DF2D39F9DD}" dt="2025-02-02T16:43:00.910" v="3702"/>
          <ac:spMkLst>
            <pc:docMk/>
            <pc:sldMk cId="3866838040" sldId="275"/>
            <ac:spMk id="155" creationId="{B773AB25-A422-41AA-9737-5E04C1966DE1}"/>
          </ac:spMkLst>
        </pc:spChg>
        <pc:grpChg chg="add del">
          <ac:chgData name="Joanna Burska" userId="804d669fccdc87a3" providerId="LiveId" clId="{D0E48DB7-C980-4BD0-95D8-D4DF2D39F9DD}" dt="2025-02-02T16:33:45.859" v="3372" actId="26606"/>
          <ac:grpSpMkLst>
            <pc:docMk/>
            <pc:sldMk cId="3866838040" sldId="275"/>
            <ac:grpSpMk id="20" creationId="{6AD0D387-1584-4477-B5F8-52B50D4F2205}"/>
          </ac:grpSpMkLst>
        </pc:grpChg>
        <pc:grpChg chg="add del">
          <ac:chgData name="Joanna Burska" userId="804d669fccdc87a3" providerId="LiveId" clId="{D0E48DB7-C980-4BD0-95D8-D4DF2D39F9DD}" dt="2025-02-02T16:33:47.250" v="3374" actId="26606"/>
          <ac:grpSpMkLst>
            <pc:docMk/>
            <pc:sldMk cId="3866838040" sldId="275"/>
            <ac:grpSpMk id="56" creationId="{A0F1F7ED-DA39-478F-85DA-317DE08941E8}"/>
          </ac:grpSpMkLst>
        </pc:grpChg>
        <pc:grpChg chg="add del">
          <ac:chgData name="Joanna Burska" userId="804d669fccdc87a3" providerId="LiveId" clId="{D0E48DB7-C980-4BD0-95D8-D4DF2D39F9DD}" dt="2025-02-02T16:35:38.078" v="3458" actId="26606"/>
          <ac:grpSpMkLst>
            <pc:docMk/>
            <pc:sldMk cId="3866838040" sldId="275"/>
            <ac:grpSpMk id="97" creationId="{AB86F577-8905-4B21-8AF3-C1BB3433775D}"/>
          </ac:grpSpMkLst>
        </pc:grpChg>
        <pc:grpChg chg="add del">
          <ac:chgData name="Joanna Burska" userId="804d669fccdc87a3" providerId="LiveId" clId="{D0E48DB7-C980-4BD0-95D8-D4DF2D39F9DD}" dt="2025-02-02T16:43:00.910" v="3702"/>
          <ac:grpSpMkLst>
            <pc:docMk/>
            <pc:sldMk cId="3866838040" sldId="275"/>
            <ac:grpSpMk id="157" creationId="{6AD0D387-1584-4477-B5F8-52B50D4F2205}"/>
          </ac:grpSpMkLst>
        </pc:grpChg>
        <pc:grpChg chg="add del">
          <ac:chgData name="Joanna Burska" userId="804d669fccdc87a3" providerId="LiveId" clId="{D0E48DB7-C980-4BD0-95D8-D4DF2D39F9DD}" dt="2025-02-02T16:36:42.734" v="3474" actId="26606"/>
          <ac:grpSpMkLst>
            <pc:docMk/>
            <pc:sldMk cId="3866838040" sldId="275"/>
            <ac:grpSpMk id="191" creationId="{9795E515-5F57-431F-9A0D-3A0419DF7572}"/>
          </ac:grpSpMkLst>
        </pc:grpChg>
        <pc:grpChg chg="add del">
          <ac:chgData name="Joanna Burska" userId="804d669fccdc87a3" providerId="LiveId" clId="{D0E48DB7-C980-4BD0-95D8-D4DF2D39F9DD}" dt="2025-02-02T16:36:42.734" v="3474" actId="26606"/>
          <ac:grpSpMkLst>
            <pc:docMk/>
            <pc:sldMk cId="3866838040" sldId="275"/>
            <ac:grpSpMk id="247" creationId="{EF58D138-35FF-4A3E-9FCD-A6044FD3CB63}"/>
          </ac:grpSpMkLst>
        </pc:grpChg>
        <pc:picChg chg="add mod ord">
          <ac:chgData name="Joanna Burska" userId="804d669fccdc87a3" providerId="LiveId" clId="{D0E48DB7-C980-4BD0-95D8-D4DF2D39F9DD}" dt="2025-02-02T16:42:35.730" v="3697" actId="1440"/>
          <ac:picMkLst>
            <pc:docMk/>
            <pc:sldMk cId="3866838040" sldId="275"/>
            <ac:picMk id="5" creationId="{C30A5151-2075-0B72-768D-F5A91341878B}"/>
          </ac:picMkLst>
        </pc:picChg>
        <pc:picChg chg="add del">
          <ac:chgData name="Joanna Burska" userId="804d669fccdc87a3" providerId="LiveId" clId="{D0E48DB7-C980-4BD0-95D8-D4DF2D39F9DD}" dt="2025-02-02T16:33:45.859" v="3372" actId="26606"/>
          <ac:picMkLst>
            <pc:docMk/>
            <pc:sldMk cId="3866838040" sldId="275"/>
            <ac:picMk id="14" creationId="{4E28A1A9-FB81-4816-AAEA-C3B430946951}"/>
          </ac:picMkLst>
        </pc:picChg>
        <pc:picChg chg="add del">
          <ac:chgData name="Joanna Burska" userId="804d669fccdc87a3" providerId="LiveId" clId="{D0E48DB7-C980-4BD0-95D8-D4DF2D39F9DD}" dt="2025-02-02T16:33:45.859" v="3372" actId="26606"/>
          <ac:picMkLst>
            <pc:docMk/>
            <pc:sldMk cId="3866838040" sldId="275"/>
            <ac:picMk id="18" creationId="{AF0552B8-DE8C-40DF-B29F-1728E6A10619}"/>
          </ac:picMkLst>
        </pc:picChg>
        <pc:picChg chg="add del">
          <ac:chgData name="Joanna Burska" userId="804d669fccdc87a3" providerId="LiveId" clId="{D0E48DB7-C980-4BD0-95D8-D4DF2D39F9DD}" dt="2025-02-02T16:33:47.250" v="3374" actId="26606"/>
          <ac:picMkLst>
            <pc:docMk/>
            <pc:sldMk cId="3866838040" sldId="275"/>
            <ac:picMk id="55" creationId="{1B17CCE2-CEEF-40CA-8C4D-0DC2DCA78A23}"/>
          </ac:picMkLst>
        </pc:picChg>
        <pc:picChg chg="add del">
          <ac:chgData name="Joanna Burska" userId="804d669fccdc87a3" providerId="LiveId" clId="{D0E48DB7-C980-4BD0-95D8-D4DF2D39F9DD}" dt="2025-02-02T16:35:38.078" v="3458" actId="26606"/>
          <ac:picMkLst>
            <pc:docMk/>
            <pc:sldMk cId="3866838040" sldId="275"/>
            <ac:picMk id="95" creationId="{678E285C-BE9E-45B7-A3EE-B9792DAE9917}"/>
          </ac:picMkLst>
        </pc:picChg>
        <pc:picChg chg="add del">
          <ac:chgData name="Joanna Burska" userId="804d669fccdc87a3" providerId="LiveId" clId="{D0E48DB7-C980-4BD0-95D8-D4DF2D39F9DD}" dt="2025-02-02T16:43:00.910" v="3702"/>
          <ac:picMkLst>
            <pc:docMk/>
            <pc:sldMk cId="3866838040" sldId="275"/>
            <ac:picMk id="154" creationId="{4E28A1A9-FB81-4816-AAEA-C3B430946951}"/>
          </ac:picMkLst>
        </pc:picChg>
        <pc:picChg chg="add del">
          <ac:chgData name="Joanna Burska" userId="804d669fccdc87a3" providerId="LiveId" clId="{D0E48DB7-C980-4BD0-95D8-D4DF2D39F9DD}" dt="2025-02-02T16:43:00.910" v="3702"/>
          <ac:picMkLst>
            <pc:docMk/>
            <pc:sldMk cId="3866838040" sldId="275"/>
            <ac:picMk id="156" creationId="{AF0552B8-DE8C-40DF-B29F-1728E6A10619}"/>
          </ac:picMkLst>
        </pc:picChg>
        <pc:picChg chg="add del">
          <ac:chgData name="Joanna Burska" userId="804d669fccdc87a3" providerId="LiveId" clId="{D0E48DB7-C980-4BD0-95D8-D4DF2D39F9DD}" dt="2025-02-02T16:36:42.734" v="3474" actId="26606"/>
          <ac:picMkLst>
            <pc:docMk/>
            <pc:sldMk cId="3866838040" sldId="275"/>
            <ac:picMk id="189" creationId="{50C065C3-0FE3-4452-B765-CB05BBB2A983}"/>
          </ac:picMkLst>
        </pc:picChg>
      </pc:sldChg>
      <pc:sldChg chg="addSp delSp modSp new del mod setBg setClrOvrMap delDesignElem">
        <pc:chgData name="Joanna Burska" userId="804d669fccdc87a3" providerId="LiveId" clId="{D0E48DB7-C980-4BD0-95D8-D4DF2D39F9DD}" dt="2025-02-02T16:48:49.735" v="3899" actId="2696"/>
        <pc:sldMkLst>
          <pc:docMk/>
          <pc:sldMk cId="3564242150" sldId="276"/>
        </pc:sldMkLst>
        <pc:spChg chg="mod">
          <ac:chgData name="Joanna Burska" userId="804d669fccdc87a3" providerId="LiveId" clId="{D0E48DB7-C980-4BD0-95D8-D4DF2D39F9DD}" dt="2025-02-02T16:42:16.142" v="3694" actId="26606"/>
          <ac:spMkLst>
            <pc:docMk/>
            <pc:sldMk cId="3564242150" sldId="276"/>
            <ac:spMk id="2" creationId="{AF12F76E-07EF-1D0B-587C-6EB45C298BAA}"/>
          </ac:spMkLst>
        </pc:spChg>
        <pc:spChg chg="del">
          <ac:chgData name="Joanna Burska" userId="804d669fccdc87a3" providerId="LiveId" clId="{D0E48DB7-C980-4BD0-95D8-D4DF2D39F9DD}" dt="2025-02-02T16:42:08.943" v="3691" actId="931"/>
          <ac:spMkLst>
            <pc:docMk/>
            <pc:sldMk cId="3564242150" sldId="276"/>
            <ac:spMk id="3" creationId="{539E6FB5-5EB6-A196-7BD3-5AE55ECE6371}"/>
          </ac:spMkLst>
        </pc:spChg>
        <pc:spChg chg="add mod">
          <ac:chgData name="Joanna Burska" userId="804d669fccdc87a3" providerId="LiveId" clId="{D0E48DB7-C980-4BD0-95D8-D4DF2D39F9DD}" dt="2025-02-02T16:43:37.247" v="3704" actId="14100"/>
          <ac:spMkLst>
            <pc:docMk/>
            <pc:sldMk cId="3564242150" sldId="276"/>
            <ac:spMk id="9" creationId="{C151C9AF-987B-EB75-6FA9-084221BAAFE0}"/>
          </ac:spMkLst>
        </pc:spChg>
        <pc:spChg chg="add del">
          <ac:chgData name="Joanna Burska" userId="804d669fccdc87a3" providerId="LiveId" clId="{D0E48DB7-C980-4BD0-95D8-D4DF2D39F9DD}" dt="2025-02-02T16:43:28.819" v="3703" actId="26606"/>
          <ac:spMkLst>
            <pc:docMk/>
            <pc:sldMk cId="3564242150" sldId="276"/>
            <ac:spMk id="12" creationId="{9775AF3B-5284-4B97-9BB7-55C6FB3699C2}"/>
          </ac:spMkLst>
        </pc:spChg>
        <pc:spChg chg="add del">
          <ac:chgData name="Joanna Burska" userId="804d669fccdc87a3" providerId="LiveId" clId="{D0E48DB7-C980-4BD0-95D8-D4DF2D39F9DD}" dt="2025-02-02T16:43:28.819" v="3703" actId="26606"/>
          <ac:spMkLst>
            <pc:docMk/>
            <pc:sldMk cId="3564242150" sldId="276"/>
            <ac:spMk id="57" creationId="{66D4F5BA-1D71-49B2-8A7F-6B4EB94D7265}"/>
          </ac:spMkLst>
        </pc:spChg>
        <pc:spChg chg="add">
          <ac:chgData name="Joanna Burska" userId="804d669fccdc87a3" providerId="LiveId" clId="{D0E48DB7-C980-4BD0-95D8-D4DF2D39F9DD}" dt="2025-02-02T16:43:28.819" v="3703" actId="26606"/>
          <ac:spMkLst>
            <pc:docMk/>
            <pc:sldMk cId="3564242150" sldId="276"/>
            <ac:spMk id="62" creationId="{9775AF3B-5284-4B97-9BB7-55C6FB3699C2}"/>
          </ac:spMkLst>
        </pc:spChg>
        <pc:spChg chg="add">
          <ac:chgData name="Joanna Burska" userId="804d669fccdc87a3" providerId="LiveId" clId="{D0E48DB7-C980-4BD0-95D8-D4DF2D39F9DD}" dt="2025-02-02T16:43:28.819" v="3703" actId="26606"/>
          <ac:spMkLst>
            <pc:docMk/>
            <pc:sldMk cId="3564242150" sldId="276"/>
            <ac:spMk id="107" creationId="{66D4F5BA-1D71-49B2-8A7F-6B4EB94D7265}"/>
          </ac:spMkLst>
        </pc:spChg>
        <pc:grpChg chg="add del">
          <ac:chgData name="Joanna Burska" userId="804d669fccdc87a3" providerId="LiveId" clId="{D0E48DB7-C980-4BD0-95D8-D4DF2D39F9DD}" dt="2025-02-02T16:43:28.819" v="3703" actId="26606"/>
          <ac:grpSpMkLst>
            <pc:docMk/>
            <pc:sldMk cId="3564242150" sldId="276"/>
            <ac:grpSpMk id="14" creationId="{A0F1F7ED-DA39-478F-85DA-317DE08941E8}"/>
          </ac:grpSpMkLst>
        </pc:grpChg>
        <pc:grpChg chg="add">
          <ac:chgData name="Joanna Burska" userId="804d669fccdc87a3" providerId="LiveId" clId="{D0E48DB7-C980-4BD0-95D8-D4DF2D39F9DD}" dt="2025-02-02T16:43:28.819" v="3703" actId="26606"/>
          <ac:grpSpMkLst>
            <pc:docMk/>
            <pc:sldMk cId="3564242150" sldId="276"/>
            <ac:grpSpMk id="64" creationId="{A0F1F7ED-DA39-478F-85DA-317DE08941E8}"/>
          </ac:grpSpMkLst>
        </pc:grpChg>
        <pc:picChg chg="add mod">
          <ac:chgData name="Joanna Burska" userId="804d669fccdc87a3" providerId="LiveId" clId="{D0E48DB7-C980-4BD0-95D8-D4DF2D39F9DD}" dt="2025-02-02T16:43:41.520" v="3705" actId="14100"/>
          <ac:picMkLst>
            <pc:docMk/>
            <pc:sldMk cId="3564242150" sldId="276"/>
            <ac:picMk id="5" creationId="{A09C44F9-7415-245A-14AC-C1654FDB26B1}"/>
          </ac:picMkLst>
        </pc:picChg>
        <pc:picChg chg="add del">
          <ac:chgData name="Joanna Burska" userId="804d669fccdc87a3" providerId="LiveId" clId="{D0E48DB7-C980-4BD0-95D8-D4DF2D39F9DD}" dt="2025-02-02T16:43:28.819" v="3703" actId="26606"/>
          <ac:picMkLst>
            <pc:docMk/>
            <pc:sldMk cId="3564242150" sldId="276"/>
            <ac:picMk id="55" creationId="{1B17CCE2-CEEF-40CA-8C4D-0DC2DCA78A23}"/>
          </ac:picMkLst>
        </pc:picChg>
        <pc:picChg chg="add">
          <ac:chgData name="Joanna Burska" userId="804d669fccdc87a3" providerId="LiveId" clId="{D0E48DB7-C980-4BD0-95D8-D4DF2D39F9DD}" dt="2025-02-02T16:43:28.819" v="3703" actId="26606"/>
          <ac:picMkLst>
            <pc:docMk/>
            <pc:sldMk cId="3564242150" sldId="276"/>
            <ac:picMk id="105" creationId="{1B17CCE2-CEEF-40CA-8C4D-0DC2DCA78A23}"/>
          </ac:picMkLst>
        </pc:picChg>
      </pc:sldChg>
      <pc:sldChg chg="addSp delSp modSp add mod setBg setClrOvrMap">
        <pc:chgData name="Joanna Burska" userId="804d669fccdc87a3" providerId="LiveId" clId="{D0E48DB7-C980-4BD0-95D8-D4DF2D39F9DD}" dt="2025-02-02T16:52:09.469" v="4035" actId="14100"/>
        <pc:sldMkLst>
          <pc:docMk/>
          <pc:sldMk cId="611591791" sldId="277"/>
        </pc:sldMkLst>
        <pc:spChg chg="mod">
          <ac:chgData name="Joanna Burska" userId="804d669fccdc87a3" providerId="LiveId" clId="{D0E48DB7-C980-4BD0-95D8-D4DF2D39F9DD}" dt="2025-02-02T16:49:16.471" v="3907" actId="14100"/>
          <ac:spMkLst>
            <pc:docMk/>
            <pc:sldMk cId="611591791" sldId="277"/>
            <ac:spMk id="2" creationId="{D979575D-E970-5D6F-531E-487722F34DDA}"/>
          </ac:spMkLst>
        </pc:spChg>
        <pc:spChg chg="mod">
          <ac:chgData name="Joanna Burska" userId="804d669fccdc87a3" providerId="LiveId" clId="{D0E48DB7-C980-4BD0-95D8-D4DF2D39F9DD}" dt="2025-02-02T16:52:09.469" v="4035" actId="14100"/>
          <ac:spMkLst>
            <pc:docMk/>
            <pc:sldMk cId="611591791" sldId="277"/>
            <ac:spMk id="90" creationId="{D0380E41-2E9B-3D38-C3F0-09AE41FCF237}"/>
          </ac:spMkLst>
        </pc:spChg>
        <pc:spChg chg="del">
          <ac:chgData name="Joanna Burska" userId="804d669fccdc87a3" providerId="LiveId" clId="{D0E48DB7-C980-4BD0-95D8-D4DF2D39F9DD}" dt="2025-02-02T16:44:56.464" v="3714" actId="26606"/>
          <ac:spMkLst>
            <pc:docMk/>
            <pc:sldMk cId="611591791" sldId="277"/>
            <ac:spMk id="153" creationId="{5F97FA71-D560-2357-A805-E80DE020C015}"/>
          </ac:spMkLst>
        </pc:spChg>
        <pc:spChg chg="del">
          <ac:chgData name="Joanna Burska" userId="804d669fccdc87a3" providerId="LiveId" clId="{D0E48DB7-C980-4BD0-95D8-D4DF2D39F9DD}" dt="2025-02-02T16:44:56.464" v="3714" actId="26606"/>
          <ac:spMkLst>
            <pc:docMk/>
            <pc:sldMk cId="611591791" sldId="277"/>
            <ac:spMk id="155" creationId="{E59E4D29-ABED-04C9-0D2B-C3928FE2B593}"/>
          </ac:spMkLst>
        </pc:spChg>
        <pc:grpChg chg="del">
          <ac:chgData name="Joanna Burska" userId="804d669fccdc87a3" providerId="LiveId" clId="{D0E48DB7-C980-4BD0-95D8-D4DF2D39F9DD}" dt="2025-02-02T16:44:56.464" v="3714" actId="26606"/>
          <ac:grpSpMkLst>
            <pc:docMk/>
            <pc:sldMk cId="611591791" sldId="277"/>
            <ac:grpSpMk id="157" creationId="{D53A0B63-9F7B-6D74-3E74-AB8868E9DA13}"/>
          </ac:grpSpMkLst>
        </pc:grpChg>
        <pc:picChg chg="add mod">
          <ac:chgData name="Joanna Burska" userId="804d669fccdc87a3" providerId="LiveId" clId="{D0E48DB7-C980-4BD0-95D8-D4DF2D39F9DD}" dt="2025-02-02T16:49:21.447" v="3908" actId="1076"/>
          <ac:picMkLst>
            <pc:docMk/>
            <pc:sldMk cId="611591791" sldId="277"/>
            <ac:picMk id="4" creationId="{8D396D2F-E67F-6C44-3FBC-C0137B76C06A}"/>
          </ac:picMkLst>
        </pc:picChg>
        <pc:picChg chg="del">
          <ac:chgData name="Joanna Burska" userId="804d669fccdc87a3" providerId="LiveId" clId="{D0E48DB7-C980-4BD0-95D8-D4DF2D39F9DD}" dt="2025-02-02T16:44:22.827" v="3707" actId="478"/>
          <ac:picMkLst>
            <pc:docMk/>
            <pc:sldMk cId="611591791" sldId="277"/>
            <ac:picMk id="5" creationId="{87F25E36-8635-157B-FC52-13AC90F648FF}"/>
          </ac:picMkLst>
        </pc:picChg>
        <pc:picChg chg="del">
          <ac:chgData name="Joanna Burska" userId="804d669fccdc87a3" providerId="LiveId" clId="{D0E48DB7-C980-4BD0-95D8-D4DF2D39F9DD}" dt="2025-02-02T16:44:56.464" v="3714" actId="26606"/>
          <ac:picMkLst>
            <pc:docMk/>
            <pc:sldMk cId="611591791" sldId="277"/>
            <ac:picMk id="154" creationId="{91BD229C-32B2-B217-A911-6108E29E5541}"/>
          </ac:picMkLst>
        </pc:picChg>
        <pc:picChg chg="del">
          <ac:chgData name="Joanna Burska" userId="804d669fccdc87a3" providerId="LiveId" clId="{D0E48DB7-C980-4BD0-95D8-D4DF2D39F9DD}" dt="2025-02-02T16:44:56.464" v="3714" actId="26606"/>
          <ac:picMkLst>
            <pc:docMk/>
            <pc:sldMk cId="611591791" sldId="277"/>
            <ac:picMk id="156" creationId="{EEE03105-B1A6-7F55-16D4-8F48B6393C4A}"/>
          </ac:picMkLst>
        </pc:picChg>
      </pc:sldChg>
      <pc:sldChg chg="addSp delSp modSp add mod">
        <pc:chgData name="Joanna Burska" userId="804d669fccdc87a3" providerId="LiveId" clId="{D0E48DB7-C980-4BD0-95D8-D4DF2D39F9DD}" dt="2025-02-02T16:52:04.460" v="4034" actId="14100"/>
        <pc:sldMkLst>
          <pc:docMk/>
          <pc:sldMk cId="3746569664" sldId="278"/>
        </pc:sldMkLst>
        <pc:spChg chg="mod">
          <ac:chgData name="Joanna Burska" userId="804d669fccdc87a3" providerId="LiveId" clId="{D0E48DB7-C980-4BD0-95D8-D4DF2D39F9DD}" dt="2025-02-02T16:52:04.460" v="4034" actId="14100"/>
          <ac:spMkLst>
            <pc:docMk/>
            <pc:sldMk cId="3746569664" sldId="278"/>
            <ac:spMk id="90" creationId="{26C50969-8400-E406-8437-44E00505733A}"/>
          </ac:spMkLst>
        </pc:spChg>
        <pc:picChg chg="del">
          <ac:chgData name="Joanna Burska" userId="804d669fccdc87a3" providerId="LiveId" clId="{D0E48DB7-C980-4BD0-95D8-D4DF2D39F9DD}" dt="2025-02-02T16:50:33.231" v="3910" actId="478"/>
          <ac:picMkLst>
            <pc:docMk/>
            <pc:sldMk cId="3746569664" sldId="278"/>
            <ac:picMk id="4" creationId="{B21E2614-4F66-E61D-6C45-0A16B4F3C059}"/>
          </ac:picMkLst>
        </pc:picChg>
        <pc:picChg chg="add mod">
          <ac:chgData name="Joanna Burska" userId="804d669fccdc87a3" providerId="LiveId" clId="{D0E48DB7-C980-4BD0-95D8-D4DF2D39F9DD}" dt="2025-02-02T16:50:46.844" v="3912" actId="1076"/>
          <ac:picMkLst>
            <pc:docMk/>
            <pc:sldMk cId="3746569664" sldId="278"/>
            <ac:picMk id="5" creationId="{6C9E2306-E5F9-9ED2-378A-0C7796B14F08}"/>
          </ac:picMkLst>
        </pc:picChg>
      </pc:sldChg>
      <pc:sldChg chg="addSp delSp modSp add mod ord setBg setClrOvrMap">
        <pc:chgData name="Joanna Burska" userId="804d669fccdc87a3" providerId="LiveId" clId="{D0E48DB7-C980-4BD0-95D8-D4DF2D39F9DD}" dt="2025-02-02T17:51:34.678" v="4829" actId="20577"/>
        <pc:sldMkLst>
          <pc:docMk/>
          <pc:sldMk cId="1295376252" sldId="279"/>
        </pc:sldMkLst>
        <pc:spChg chg="mod">
          <ac:chgData name="Joanna Burska" userId="804d669fccdc87a3" providerId="LiveId" clId="{D0E48DB7-C980-4BD0-95D8-D4DF2D39F9DD}" dt="2025-02-02T16:55:24.547" v="4039" actId="26606"/>
          <ac:spMkLst>
            <pc:docMk/>
            <pc:sldMk cId="1295376252" sldId="279"/>
            <ac:spMk id="2" creationId="{64A8A1CA-6FB2-7BBE-E707-08CB8D25CD5C}"/>
          </ac:spMkLst>
        </pc:spChg>
        <pc:spChg chg="mod ord">
          <ac:chgData name="Joanna Burska" userId="804d669fccdc87a3" providerId="LiveId" clId="{D0E48DB7-C980-4BD0-95D8-D4DF2D39F9DD}" dt="2025-02-02T17:51:34.678" v="4829" actId="20577"/>
          <ac:spMkLst>
            <pc:docMk/>
            <pc:sldMk cId="1295376252" sldId="279"/>
            <ac:spMk id="90" creationId="{BB563C7F-5A27-AC1F-1301-5850565ADFE9}"/>
          </ac:spMkLst>
        </pc:spChg>
        <pc:spChg chg="add">
          <ac:chgData name="Joanna Burska" userId="804d669fccdc87a3" providerId="LiveId" clId="{D0E48DB7-C980-4BD0-95D8-D4DF2D39F9DD}" dt="2025-02-02T16:55:24.547" v="4039" actId="26606"/>
          <ac:spMkLst>
            <pc:docMk/>
            <pc:sldMk cId="1295376252" sldId="279"/>
            <ac:spMk id="95" creationId="{9775AF3B-5284-4B97-9BB7-55C6FB3699C2}"/>
          </ac:spMkLst>
        </pc:spChg>
        <pc:spChg chg="add">
          <ac:chgData name="Joanna Burska" userId="804d669fccdc87a3" providerId="LiveId" clId="{D0E48DB7-C980-4BD0-95D8-D4DF2D39F9DD}" dt="2025-02-02T16:55:24.547" v="4039" actId="26606"/>
          <ac:spMkLst>
            <pc:docMk/>
            <pc:sldMk cId="1295376252" sldId="279"/>
            <ac:spMk id="140" creationId="{66D4F5BA-1D71-49B2-8A7F-6B4EB94D7265}"/>
          </ac:spMkLst>
        </pc:spChg>
        <pc:grpChg chg="add">
          <ac:chgData name="Joanna Burska" userId="804d669fccdc87a3" providerId="LiveId" clId="{D0E48DB7-C980-4BD0-95D8-D4DF2D39F9DD}" dt="2025-02-02T16:55:24.547" v="4039" actId="26606"/>
          <ac:grpSpMkLst>
            <pc:docMk/>
            <pc:sldMk cId="1295376252" sldId="279"/>
            <ac:grpSpMk id="97" creationId="{A0F1F7ED-DA39-478F-85DA-317DE08941E8}"/>
          </ac:grpSpMkLst>
        </pc:grpChg>
        <pc:picChg chg="add del mod">
          <ac:chgData name="Joanna Burska" userId="804d669fccdc87a3" providerId="LiveId" clId="{D0E48DB7-C980-4BD0-95D8-D4DF2D39F9DD}" dt="2025-02-02T17:48:31.295" v="4601" actId="478"/>
          <ac:picMkLst>
            <pc:docMk/>
            <pc:sldMk cId="1295376252" sldId="279"/>
            <ac:picMk id="4" creationId="{A6D97CD5-FD1E-90A6-5ED0-265B054A8324}"/>
          </ac:picMkLst>
        </pc:picChg>
        <pc:picChg chg="del">
          <ac:chgData name="Joanna Burska" userId="804d669fccdc87a3" providerId="LiveId" clId="{D0E48DB7-C980-4BD0-95D8-D4DF2D39F9DD}" dt="2025-02-02T16:55:15.938" v="4037" actId="478"/>
          <ac:picMkLst>
            <pc:docMk/>
            <pc:sldMk cId="1295376252" sldId="279"/>
            <ac:picMk id="5" creationId="{AF1219C8-9626-6EC6-3307-6F92535E8CD7}"/>
          </ac:picMkLst>
        </pc:picChg>
        <pc:picChg chg="add mod">
          <ac:chgData name="Joanna Burska" userId="804d669fccdc87a3" providerId="LiveId" clId="{D0E48DB7-C980-4BD0-95D8-D4DF2D39F9DD}" dt="2025-02-02T17:48:46.097" v="4605" actId="14100"/>
          <ac:picMkLst>
            <pc:docMk/>
            <pc:sldMk cId="1295376252" sldId="279"/>
            <ac:picMk id="7" creationId="{0C2BDA2F-6D79-749A-12C9-5411FD4E61D7}"/>
          </ac:picMkLst>
        </pc:picChg>
        <pc:picChg chg="add">
          <ac:chgData name="Joanna Burska" userId="804d669fccdc87a3" providerId="LiveId" clId="{D0E48DB7-C980-4BD0-95D8-D4DF2D39F9DD}" dt="2025-02-02T16:55:24.547" v="4039" actId="26606"/>
          <ac:picMkLst>
            <pc:docMk/>
            <pc:sldMk cId="1295376252" sldId="279"/>
            <ac:picMk id="138" creationId="{1B17CCE2-CEEF-40CA-8C4D-0DC2DCA78A23}"/>
          </ac:picMkLst>
        </pc:picChg>
      </pc:sldChg>
      <pc:sldChg chg="addSp delSp modSp add del mod ord">
        <pc:chgData name="Joanna Burska" userId="804d669fccdc87a3" providerId="LiveId" clId="{D0E48DB7-C980-4BD0-95D8-D4DF2D39F9DD}" dt="2025-02-02T17:45:17.700" v="4440" actId="20577"/>
        <pc:sldMkLst>
          <pc:docMk/>
          <pc:sldMk cId="3339759423" sldId="280"/>
        </pc:sldMkLst>
        <pc:spChg chg="mod">
          <ac:chgData name="Joanna Burska" userId="804d669fccdc87a3" providerId="LiveId" clId="{D0E48DB7-C980-4BD0-95D8-D4DF2D39F9DD}" dt="2025-02-02T17:45:17.700" v="4440" actId="20577"/>
          <ac:spMkLst>
            <pc:docMk/>
            <pc:sldMk cId="3339759423" sldId="280"/>
            <ac:spMk id="90" creationId="{51E09AAC-DFE6-2160-E8DA-96A674380DFF}"/>
          </ac:spMkLst>
        </pc:spChg>
        <pc:picChg chg="add mod">
          <ac:chgData name="Joanna Burska" userId="804d669fccdc87a3" providerId="LiveId" clId="{D0E48DB7-C980-4BD0-95D8-D4DF2D39F9DD}" dt="2025-02-02T17:43:30.639" v="4430" actId="14100"/>
          <ac:picMkLst>
            <pc:docMk/>
            <pc:sldMk cId="3339759423" sldId="280"/>
            <ac:picMk id="4" creationId="{6C7DE1A3-2064-243A-6744-48C64E9DE841}"/>
          </ac:picMkLst>
        </pc:picChg>
        <pc:picChg chg="del">
          <ac:chgData name="Joanna Burska" userId="804d669fccdc87a3" providerId="LiveId" clId="{D0E48DB7-C980-4BD0-95D8-D4DF2D39F9DD}" dt="2025-02-02T17:38:25.488" v="4235" actId="478"/>
          <ac:picMkLst>
            <pc:docMk/>
            <pc:sldMk cId="3339759423" sldId="280"/>
            <ac:picMk id="5" creationId="{2DDEFD5C-02BE-89A1-D80A-BF8BCB11E666}"/>
          </ac:picMkLst>
        </pc:picChg>
      </pc:sldChg>
      <pc:sldChg chg="addSp delSp modSp add mod">
        <pc:chgData name="Joanna Burska" userId="804d669fccdc87a3" providerId="LiveId" clId="{D0E48DB7-C980-4BD0-95D8-D4DF2D39F9DD}" dt="2025-02-02T17:47:36.573" v="4597" actId="20577"/>
        <pc:sldMkLst>
          <pc:docMk/>
          <pc:sldMk cId="3265868427" sldId="281"/>
        </pc:sldMkLst>
        <pc:spChg chg="mod">
          <ac:chgData name="Joanna Burska" userId="804d669fccdc87a3" providerId="LiveId" clId="{D0E48DB7-C980-4BD0-95D8-D4DF2D39F9DD}" dt="2025-02-02T17:47:36.573" v="4597" actId="20577"/>
          <ac:spMkLst>
            <pc:docMk/>
            <pc:sldMk cId="3265868427" sldId="281"/>
            <ac:spMk id="90" creationId="{1D61970B-8AEA-6660-1B37-ADAC3F162CDE}"/>
          </ac:spMkLst>
        </pc:spChg>
        <pc:picChg chg="del">
          <ac:chgData name="Joanna Burska" userId="804d669fccdc87a3" providerId="LiveId" clId="{D0E48DB7-C980-4BD0-95D8-D4DF2D39F9DD}" dt="2025-02-02T17:44:45.581" v="4432" actId="478"/>
          <ac:picMkLst>
            <pc:docMk/>
            <pc:sldMk cId="3265868427" sldId="281"/>
            <ac:picMk id="4" creationId="{6BF76E4A-0D29-CFDF-26DB-75ADE117190B}"/>
          </ac:picMkLst>
        </pc:picChg>
        <pc:picChg chg="add mod">
          <ac:chgData name="Joanna Burska" userId="804d669fccdc87a3" providerId="LiveId" clId="{D0E48DB7-C980-4BD0-95D8-D4DF2D39F9DD}" dt="2025-02-02T17:44:56.892" v="4436" actId="1076"/>
          <ac:picMkLst>
            <pc:docMk/>
            <pc:sldMk cId="3265868427" sldId="281"/>
            <ac:picMk id="5" creationId="{EFB528E9-E1B6-1B44-E2CB-8490DDA6D248}"/>
          </ac:picMkLst>
        </pc:picChg>
      </pc:sldChg>
      <pc:sldChg chg="add">
        <pc:chgData name="Joanna Burska" userId="804d669fccdc87a3" providerId="LiveId" clId="{D0E48DB7-C980-4BD0-95D8-D4DF2D39F9DD}" dt="2025-02-02T17:48:22.102" v="4598" actId="2890"/>
        <pc:sldMkLst>
          <pc:docMk/>
          <pc:sldMk cId="1008724834" sldId="282"/>
        </pc:sldMkLst>
      </pc:sldChg>
      <pc:sldChg chg="addSp modSp new mod">
        <pc:chgData name="Joanna Burska" userId="804d669fccdc87a3" providerId="LiveId" clId="{D0E48DB7-C980-4BD0-95D8-D4DF2D39F9DD}" dt="2025-02-03T14:35:25.759" v="7490" actId="1076"/>
        <pc:sldMkLst>
          <pc:docMk/>
          <pc:sldMk cId="1421530826" sldId="283"/>
        </pc:sldMkLst>
        <pc:spChg chg="mod">
          <ac:chgData name="Joanna Burska" userId="804d669fccdc87a3" providerId="LiveId" clId="{D0E48DB7-C980-4BD0-95D8-D4DF2D39F9DD}" dt="2025-02-02T21:27:55.129" v="4870" actId="20577"/>
          <ac:spMkLst>
            <pc:docMk/>
            <pc:sldMk cId="1421530826" sldId="283"/>
            <ac:spMk id="2" creationId="{657BCA97-7904-7FEA-BB03-B2BF9525DA4A}"/>
          </ac:spMkLst>
        </pc:spChg>
        <pc:spChg chg="mod">
          <ac:chgData name="Joanna Burska" userId="804d669fccdc87a3" providerId="LiveId" clId="{D0E48DB7-C980-4BD0-95D8-D4DF2D39F9DD}" dt="2025-02-02T21:32:17.860" v="4930" actId="20577"/>
          <ac:spMkLst>
            <pc:docMk/>
            <pc:sldMk cId="1421530826" sldId="283"/>
            <ac:spMk id="3" creationId="{EA40571A-DFA6-DB06-5762-BE8CCEA046E1}"/>
          </ac:spMkLst>
        </pc:spChg>
        <pc:picChg chg="add mod">
          <ac:chgData name="Joanna Burska" userId="804d669fccdc87a3" providerId="LiveId" clId="{D0E48DB7-C980-4BD0-95D8-D4DF2D39F9DD}" dt="2025-02-03T14:35:25.759" v="7490" actId="1076"/>
          <ac:picMkLst>
            <pc:docMk/>
            <pc:sldMk cId="1421530826" sldId="283"/>
            <ac:picMk id="5" creationId="{D486C67D-74B9-9A37-6AD4-678CD00F1BA8}"/>
          </ac:picMkLst>
        </pc:picChg>
      </pc:sldChg>
      <pc:sldChg chg="addSp delSp modSp add mod">
        <pc:chgData name="Joanna Burska" userId="804d669fccdc87a3" providerId="LiveId" clId="{D0E48DB7-C980-4BD0-95D8-D4DF2D39F9DD}" dt="2025-02-02T21:34:56.561" v="4950" actId="1076"/>
        <pc:sldMkLst>
          <pc:docMk/>
          <pc:sldMk cId="3725614798" sldId="284"/>
        </pc:sldMkLst>
        <pc:spChg chg="mod">
          <ac:chgData name="Joanna Burska" userId="804d669fccdc87a3" providerId="LiveId" clId="{D0E48DB7-C980-4BD0-95D8-D4DF2D39F9DD}" dt="2025-02-02T21:34:51.595" v="4948" actId="14100"/>
          <ac:spMkLst>
            <pc:docMk/>
            <pc:sldMk cId="3725614798" sldId="284"/>
            <ac:spMk id="2" creationId="{FA484EB9-E29B-57C0-61BE-17E372D49CAD}"/>
          </ac:spMkLst>
        </pc:spChg>
        <pc:spChg chg="mod">
          <ac:chgData name="Joanna Burska" userId="804d669fccdc87a3" providerId="LiveId" clId="{D0E48DB7-C980-4BD0-95D8-D4DF2D39F9DD}" dt="2025-02-02T21:34:54.088" v="4949" actId="1076"/>
          <ac:spMkLst>
            <pc:docMk/>
            <pc:sldMk cId="3725614798" sldId="284"/>
            <ac:spMk id="3" creationId="{03F7EC81-8355-3ACD-4B26-CDA1058025F8}"/>
          </ac:spMkLst>
        </pc:spChg>
        <pc:spChg chg="add del mod">
          <ac:chgData name="Joanna Burska" userId="804d669fccdc87a3" providerId="LiveId" clId="{D0E48DB7-C980-4BD0-95D8-D4DF2D39F9DD}" dt="2025-02-02T21:34:18.476" v="4943" actId="22"/>
          <ac:spMkLst>
            <pc:docMk/>
            <pc:sldMk cId="3725614798" sldId="284"/>
            <ac:spMk id="6" creationId="{CDE42756-6255-FFA2-DF12-6FBC5CCBCAC6}"/>
          </ac:spMkLst>
        </pc:spChg>
        <pc:picChg chg="add del">
          <ac:chgData name="Joanna Burska" userId="804d669fccdc87a3" providerId="LiveId" clId="{D0E48DB7-C980-4BD0-95D8-D4DF2D39F9DD}" dt="2025-02-02T21:34:38.142" v="4945" actId="478"/>
          <ac:picMkLst>
            <pc:docMk/>
            <pc:sldMk cId="3725614798" sldId="284"/>
            <ac:picMk id="5" creationId="{7F5A56BF-C486-4C1D-F594-05711846E68C}"/>
          </ac:picMkLst>
        </pc:picChg>
        <pc:picChg chg="add mod">
          <ac:chgData name="Joanna Burska" userId="804d669fccdc87a3" providerId="LiveId" clId="{D0E48DB7-C980-4BD0-95D8-D4DF2D39F9DD}" dt="2025-02-02T21:34:56.561" v="4950" actId="1076"/>
          <ac:picMkLst>
            <pc:docMk/>
            <pc:sldMk cId="3725614798" sldId="284"/>
            <ac:picMk id="8" creationId="{C2BE0B85-F0C5-0009-D354-D7CC0A7D82C4}"/>
          </ac:picMkLst>
        </pc:picChg>
      </pc:sldChg>
      <pc:sldChg chg="addSp delSp modSp add del mod">
        <pc:chgData name="Joanna Burska" userId="804d669fccdc87a3" providerId="LiveId" clId="{D0E48DB7-C980-4BD0-95D8-D4DF2D39F9DD}" dt="2025-02-02T22:28:50.970" v="5509" actId="2696"/>
        <pc:sldMkLst>
          <pc:docMk/>
          <pc:sldMk cId="1629939132" sldId="285"/>
        </pc:sldMkLst>
        <pc:spChg chg="mod">
          <ac:chgData name="Joanna Burska" userId="804d669fccdc87a3" providerId="LiveId" clId="{D0E48DB7-C980-4BD0-95D8-D4DF2D39F9DD}" dt="2025-02-02T21:35:33.882" v="4955" actId="14100"/>
          <ac:spMkLst>
            <pc:docMk/>
            <pc:sldMk cId="1629939132" sldId="285"/>
            <ac:spMk id="3" creationId="{2B5253F2-0130-7AB2-2ABE-27CDE795B9F8}"/>
          </ac:spMkLst>
        </pc:spChg>
        <pc:picChg chg="add del mod">
          <ac:chgData name="Joanna Burska" userId="804d669fccdc87a3" providerId="LiveId" clId="{D0E48DB7-C980-4BD0-95D8-D4DF2D39F9DD}" dt="2025-02-02T21:37:07.773" v="4964" actId="478"/>
          <ac:picMkLst>
            <pc:docMk/>
            <pc:sldMk cId="1629939132" sldId="285"/>
            <ac:picMk id="5" creationId="{1174F0EF-A288-C9BA-1B31-E957F59B094D}"/>
          </ac:picMkLst>
        </pc:picChg>
        <pc:picChg chg="add del">
          <ac:chgData name="Joanna Burska" userId="804d669fccdc87a3" providerId="LiveId" clId="{D0E48DB7-C980-4BD0-95D8-D4DF2D39F9DD}" dt="2025-02-02T21:36:41.261" v="4961" actId="478"/>
          <ac:picMkLst>
            <pc:docMk/>
            <pc:sldMk cId="1629939132" sldId="285"/>
            <ac:picMk id="7" creationId="{7B79EBFE-3B57-35F8-50B5-798F57E68753}"/>
          </ac:picMkLst>
        </pc:picChg>
        <pc:picChg chg="del">
          <ac:chgData name="Joanna Burska" userId="804d669fccdc87a3" providerId="LiveId" clId="{D0E48DB7-C980-4BD0-95D8-D4DF2D39F9DD}" dt="2025-02-02T21:36:09.258" v="4956" actId="478"/>
          <ac:picMkLst>
            <pc:docMk/>
            <pc:sldMk cId="1629939132" sldId="285"/>
            <ac:picMk id="8" creationId="{3C6FC7A4-0319-1DA5-13AA-83B2842EEFC5}"/>
          </ac:picMkLst>
        </pc:picChg>
        <pc:picChg chg="add mod">
          <ac:chgData name="Joanna Burska" userId="804d669fccdc87a3" providerId="LiveId" clId="{D0E48DB7-C980-4BD0-95D8-D4DF2D39F9DD}" dt="2025-02-02T21:37:11.696" v="4965" actId="1076"/>
          <ac:picMkLst>
            <pc:docMk/>
            <pc:sldMk cId="1629939132" sldId="285"/>
            <ac:picMk id="10" creationId="{D7F02776-8C99-B924-4A5A-5BF352D613CD}"/>
          </ac:picMkLst>
        </pc:picChg>
      </pc:sldChg>
      <pc:sldChg chg="addSp delSp modSp add mod">
        <pc:chgData name="Joanna Burska" userId="804d669fccdc87a3" providerId="LiveId" clId="{D0E48DB7-C980-4BD0-95D8-D4DF2D39F9DD}" dt="2025-02-02T21:52:48.054" v="5057" actId="1076"/>
        <pc:sldMkLst>
          <pc:docMk/>
          <pc:sldMk cId="465887824" sldId="286"/>
        </pc:sldMkLst>
        <pc:picChg chg="add del mod">
          <ac:chgData name="Joanna Burska" userId="804d669fccdc87a3" providerId="LiveId" clId="{D0E48DB7-C980-4BD0-95D8-D4DF2D39F9DD}" dt="2025-02-02T21:52:20.661" v="5053" actId="478"/>
          <ac:picMkLst>
            <pc:docMk/>
            <pc:sldMk cId="465887824" sldId="286"/>
            <ac:picMk id="5" creationId="{A45F7918-1458-5412-20B4-E5E465FC7677}"/>
          </ac:picMkLst>
        </pc:picChg>
        <pc:picChg chg="add mod">
          <ac:chgData name="Joanna Burska" userId="804d669fccdc87a3" providerId="LiveId" clId="{D0E48DB7-C980-4BD0-95D8-D4DF2D39F9DD}" dt="2025-02-02T21:52:48.054" v="5057" actId="1076"/>
          <ac:picMkLst>
            <pc:docMk/>
            <pc:sldMk cId="465887824" sldId="286"/>
            <ac:picMk id="7" creationId="{525CE7B2-4CD9-9DF8-A1EC-34A39A1CF9BA}"/>
          </ac:picMkLst>
        </pc:picChg>
        <pc:picChg chg="del">
          <ac:chgData name="Joanna Burska" userId="804d669fccdc87a3" providerId="LiveId" clId="{D0E48DB7-C980-4BD0-95D8-D4DF2D39F9DD}" dt="2025-02-02T21:52:17.118" v="5052" actId="478"/>
          <ac:picMkLst>
            <pc:docMk/>
            <pc:sldMk cId="465887824" sldId="286"/>
            <ac:picMk id="10" creationId="{5E32A238-4320-1E1F-7245-8694F82DD9FF}"/>
          </ac:picMkLst>
        </pc:picChg>
      </pc:sldChg>
      <pc:sldChg chg="addSp delSp modSp add mod">
        <pc:chgData name="Joanna Burska" userId="804d669fccdc87a3" providerId="LiveId" clId="{D0E48DB7-C980-4BD0-95D8-D4DF2D39F9DD}" dt="2025-02-02T21:40:24.139" v="4980" actId="1076"/>
        <pc:sldMkLst>
          <pc:docMk/>
          <pc:sldMk cId="447597545" sldId="287"/>
        </pc:sldMkLst>
        <pc:spChg chg="mod">
          <ac:chgData name="Joanna Burska" userId="804d669fccdc87a3" providerId="LiveId" clId="{D0E48DB7-C980-4BD0-95D8-D4DF2D39F9DD}" dt="2025-02-02T21:40:00.600" v="4979" actId="20577"/>
          <ac:spMkLst>
            <pc:docMk/>
            <pc:sldMk cId="447597545" sldId="287"/>
            <ac:spMk id="3" creationId="{9D9A14A1-8C7C-39F9-8B28-3CEF87E12A9E}"/>
          </ac:spMkLst>
        </pc:spChg>
        <pc:picChg chg="del">
          <ac:chgData name="Joanna Burska" userId="804d669fccdc87a3" providerId="LiveId" clId="{D0E48DB7-C980-4BD0-95D8-D4DF2D39F9DD}" dt="2025-02-02T21:39:24.894" v="4973" actId="478"/>
          <ac:picMkLst>
            <pc:docMk/>
            <pc:sldMk cId="447597545" sldId="287"/>
            <ac:picMk id="5" creationId="{14341FBA-8384-6871-FFEB-A375B913FE49}"/>
          </ac:picMkLst>
        </pc:picChg>
        <pc:picChg chg="add mod">
          <ac:chgData name="Joanna Burska" userId="804d669fccdc87a3" providerId="LiveId" clId="{D0E48DB7-C980-4BD0-95D8-D4DF2D39F9DD}" dt="2025-02-02T21:40:24.139" v="4980" actId="1076"/>
          <ac:picMkLst>
            <pc:docMk/>
            <pc:sldMk cId="447597545" sldId="287"/>
            <ac:picMk id="6" creationId="{1265FDED-238B-F383-071E-AD0B90926DA7}"/>
          </ac:picMkLst>
        </pc:picChg>
        <pc:picChg chg="del">
          <ac:chgData name="Joanna Burska" userId="804d669fccdc87a3" providerId="LiveId" clId="{D0E48DB7-C980-4BD0-95D8-D4DF2D39F9DD}" dt="2025-02-02T21:39:15.391" v="4970" actId="478"/>
          <ac:picMkLst>
            <pc:docMk/>
            <pc:sldMk cId="447597545" sldId="287"/>
            <ac:picMk id="10" creationId="{A32025FD-287B-2322-B28D-5BBFA2E8092D}"/>
          </ac:picMkLst>
        </pc:picChg>
      </pc:sldChg>
      <pc:sldChg chg="addSp delSp modSp add mod">
        <pc:chgData name="Joanna Burska" userId="804d669fccdc87a3" providerId="LiveId" clId="{D0E48DB7-C980-4BD0-95D8-D4DF2D39F9DD}" dt="2025-02-02T21:41:29.629" v="5051" actId="20577"/>
        <pc:sldMkLst>
          <pc:docMk/>
          <pc:sldMk cId="2664459111" sldId="288"/>
        </pc:sldMkLst>
        <pc:spChg chg="mod">
          <ac:chgData name="Joanna Burska" userId="804d669fccdc87a3" providerId="LiveId" clId="{D0E48DB7-C980-4BD0-95D8-D4DF2D39F9DD}" dt="2025-02-02T21:41:29.629" v="5051" actId="20577"/>
          <ac:spMkLst>
            <pc:docMk/>
            <pc:sldMk cId="2664459111" sldId="288"/>
            <ac:spMk id="3" creationId="{3E9A98AB-0A39-A040-AA54-79DE1C94EC03}"/>
          </ac:spMkLst>
        </pc:spChg>
        <pc:picChg chg="add mod">
          <ac:chgData name="Joanna Burska" userId="804d669fccdc87a3" providerId="LiveId" clId="{D0E48DB7-C980-4BD0-95D8-D4DF2D39F9DD}" dt="2025-02-02T21:41:05.224" v="4985" actId="14100"/>
          <ac:picMkLst>
            <pc:docMk/>
            <pc:sldMk cId="2664459111" sldId="288"/>
            <ac:picMk id="5" creationId="{7BA7012D-4E37-C8A7-26EB-666725345D34}"/>
          </ac:picMkLst>
        </pc:picChg>
        <pc:picChg chg="del">
          <ac:chgData name="Joanna Burska" userId="804d669fccdc87a3" providerId="LiveId" clId="{D0E48DB7-C980-4BD0-95D8-D4DF2D39F9DD}" dt="2025-02-02T21:40:58.780" v="4982" actId="478"/>
          <ac:picMkLst>
            <pc:docMk/>
            <pc:sldMk cId="2664459111" sldId="288"/>
            <ac:picMk id="6" creationId="{CB874BF7-46EE-2B05-D165-4108CA3C2091}"/>
          </ac:picMkLst>
        </pc:picChg>
      </pc:sldChg>
      <pc:sldChg chg="addSp delSp modSp add mod">
        <pc:chgData name="Joanna Burska" userId="804d669fccdc87a3" providerId="LiveId" clId="{D0E48DB7-C980-4BD0-95D8-D4DF2D39F9DD}" dt="2025-02-02T21:54:29.923" v="5114" actId="1076"/>
        <pc:sldMkLst>
          <pc:docMk/>
          <pc:sldMk cId="2787186341" sldId="289"/>
        </pc:sldMkLst>
        <pc:spChg chg="mod">
          <ac:chgData name="Joanna Burska" userId="804d669fccdc87a3" providerId="LiveId" clId="{D0E48DB7-C980-4BD0-95D8-D4DF2D39F9DD}" dt="2025-02-02T21:54:26.107" v="5113" actId="20577"/>
          <ac:spMkLst>
            <pc:docMk/>
            <pc:sldMk cId="2787186341" sldId="289"/>
            <ac:spMk id="3" creationId="{9B36583F-94D0-2BFE-BEBF-887B3E6B3112}"/>
          </ac:spMkLst>
        </pc:spChg>
        <pc:picChg chg="del">
          <ac:chgData name="Joanna Burska" userId="804d669fccdc87a3" providerId="LiveId" clId="{D0E48DB7-C980-4BD0-95D8-D4DF2D39F9DD}" dt="2025-02-02T21:53:37.479" v="5059" actId="478"/>
          <ac:picMkLst>
            <pc:docMk/>
            <pc:sldMk cId="2787186341" sldId="289"/>
            <ac:picMk id="5" creationId="{B4F7F3F0-96C9-275D-FEDA-B680229E2051}"/>
          </ac:picMkLst>
        </pc:picChg>
        <pc:picChg chg="add mod">
          <ac:chgData name="Joanna Burska" userId="804d669fccdc87a3" providerId="LiveId" clId="{D0E48DB7-C980-4BD0-95D8-D4DF2D39F9DD}" dt="2025-02-02T21:54:29.923" v="5114" actId="1076"/>
          <ac:picMkLst>
            <pc:docMk/>
            <pc:sldMk cId="2787186341" sldId="289"/>
            <ac:picMk id="6" creationId="{365D71C7-AAAF-6E49-BDBD-FFEEE46EA0A6}"/>
          </ac:picMkLst>
        </pc:picChg>
      </pc:sldChg>
      <pc:sldChg chg="addSp delSp modSp add mod">
        <pc:chgData name="Joanna Burska" userId="804d669fccdc87a3" providerId="LiveId" clId="{D0E48DB7-C980-4BD0-95D8-D4DF2D39F9DD}" dt="2025-02-02T21:55:47.534" v="5123" actId="14100"/>
        <pc:sldMkLst>
          <pc:docMk/>
          <pc:sldMk cId="879598889" sldId="290"/>
        </pc:sldMkLst>
        <pc:spChg chg="mod">
          <ac:chgData name="Joanna Burska" userId="804d669fccdc87a3" providerId="LiveId" clId="{D0E48DB7-C980-4BD0-95D8-D4DF2D39F9DD}" dt="2025-02-02T21:55:10.267" v="5119" actId="20577"/>
          <ac:spMkLst>
            <pc:docMk/>
            <pc:sldMk cId="879598889" sldId="290"/>
            <ac:spMk id="3" creationId="{1E80CE8D-1F68-C056-349F-7084B6C05E76}"/>
          </ac:spMkLst>
        </pc:spChg>
        <pc:picChg chg="add mod">
          <ac:chgData name="Joanna Burska" userId="804d669fccdc87a3" providerId="LiveId" clId="{D0E48DB7-C980-4BD0-95D8-D4DF2D39F9DD}" dt="2025-02-02T21:55:47.534" v="5123" actId="14100"/>
          <ac:picMkLst>
            <pc:docMk/>
            <pc:sldMk cId="879598889" sldId="290"/>
            <ac:picMk id="5" creationId="{3E10E8B3-6872-27DE-31A1-270217F965B2}"/>
          </ac:picMkLst>
        </pc:picChg>
        <pc:picChg chg="del">
          <ac:chgData name="Joanna Burska" userId="804d669fccdc87a3" providerId="LiveId" clId="{D0E48DB7-C980-4BD0-95D8-D4DF2D39F9DD}" dt="2025-02-02T21:55:13.519" v="5120" actId="478"/>
          <ac:picMkLst>
            <pc:docMk/>
            <pc:sldMk cId="879598889" sldId="290"/>
            <ac:picMk id="6" creationId="{CB4083C4-8F37-F705-B642-E2619A3A42E7}"/>
          </ac:picMkLst>
        </pc:picChg>
      </pc:sldChg>
      <pc:sldChg chg="addSp delSp modSp add mod">
        <pc:chgData name="Joanna Burska" userId="804d669fccdc87a3" providerId="LiveId" clId="{D0E48DB7-C980-4BD0-95D8-D4DF2D39F9DD}" dt="2025-02-02T22:00:02.301" v="5139" actId="1076"/>
        <pc:sldMkLst>
          <pc:docMk/>
          <pc:sldMk cId="2967392807" sldId="291"/>
        </pc:sldMkLst>
        <pc:spChg chg="mod">
          <ac:chgData name="Joanna Burska" userId="804d669fccdc87a3" providerId="LiveId" clId="{D0E48DB7-C980-4BD0-95D8-D4DF2D39F9DD}" dt="2025-02-02T21:58:46.648" v="5135" actId="14100"/>
          <ac:spMkLst>
            <pc:docMk/>
            <pc:sldMk cId="2967392807" sldId="291"/>
            <ac:spMk id="2" creationId="{E4D19084-001D-10BB-F107-2AD7AA97FBB9}"/>
          </ac:spMkLst>
        </pc:spChg>
        <pc:spChg chg="mod">
          <ac:chgData name="Joanna Burska" userId="804d669fccdc87a3" providerId="LiveId" clId="{D0E48DB7-C980-4BD0-95D8-D4DF2D39F9DD}" dt="2025-02-02T21:58:49.632" v="5136" actId="14100"/>
          <ac:spMkLst>
            <pc:docMk/>
            <pc:sldMk cId="2967392807" sldId="291"/>
            <ac:spMk id="3" creationId="{2BB4DE87-6E7F-100D-7B7D-18ECE0029A24}"/>
          </ac:spMkLst>
        </pc:spChg>
        <pc:picChg chg="del">
          <ac:chgData name="Joanna Burska" userId="804d669fccdc87a3" providerId="LiveId" clId="{D0E48DB7-C980-4BD0-95D8-D4DF2D39F9DD}" dt="2025-02-02T21:57:38.313" v="5125" actId="478"/>
          <ac:picMkLst>
            <pc:docMk/>
            <pc:sldMk cId="2967392807" sldId="291"/>
            <ac:picMk id="5" creationId="{8E1F1BF8-0E3F-48A2-3F78-EBDD8383CD49}"/>
          </ac:picMkLst>
        </pc:picChg>
        <pc:picChg chg="add del mod">
          <ac:chgData name="Joanna Burska" userId="804d669fccdc87a3" providerId="LiveId" clId="{D0E48DB7-C980-4BD0-95D8-D4DF2D39F9DD}" dt="2025-02-02T21:59:57.260" v="5137" actId="478"/>
          <ac:picMkLst>
            <pc:docMk/>
            <pc:sldMk cId="2967392807" sldId="291"/>
            <ac:picMk id="6" creationId="{B2E92B65-D8AF-CEC0-6041-2D96F9B3D360}"/>
          </ac:picMkLst>
        </pc:picChg>
        <pc:picChg chg="add del">
          <ac:chgData name="Joanna Burska" userId="804d669fccdc87a3" providerId="LiveId" clId="{D0E48DB7-C980-4BD0-95D8-D4DF2D39F9DD}" dt="2025-02-02T21:58:15.406" v="5131" actId="478"/>
          <ac:picMkLst>
            <pc:docMk/>
            <pc:sldMk cId="2967392807" sldId="291"/>
            <ac:picMk id="8" creationId="{39071EE5-0A92-8603-AA72-37DAE615EE90}"/>
          </ac:picMkLst>
        </pc:picChg>
        <pc:picChg chg="add mod">
          <ac:chgData name="Joanna Burska" userId="804d669fccdc87a3" providerId="LiveId" clId="{D0E48DB7-C980-4BD0-95D8-D4DF2D39F9DD}" dt="2025-02-02T22:00:02.301" v="5139" actId="1076"/>
          <ac:picMkLst>
            <pc:docMk/>
            <pc:sldMk cId="2967392807" sldId="291"/>
            <ac:picMk id="10" creationId="{3071EC89-730A-1726-DA8A-E21CBB7FEF39}"/>
          </ac:picMkLst>
        </pc:picChg>
      </pc:sldChg>
      <pc:sldChg chg="addSp delSp modSp add mod">
        <pc:chgData name="Joanna Burska" userId="804d669fccdc87a3" providerId="LiveId" clId="{D0E48DB7-C980-4BD0-95D8-D4DF2D39F9DD}" dt="2025-02-02T22:01:35.233" v="5150" actId="14100"/>
        <pc:sldMkLst>
          <pc:docMk/>
          <pc:sldMk cId="2436421102" sldId="292"/>
        </pc:sldMkLst>
        <pc:spChg chg="mod">
          <ac:chgData name="Joanna Burska" userId="804d669fccdc87a3" providerId="LiveId" clId="{D0E48DB7-C980-4BD0-95D8-D4DF2D39F9DD}" dt="2025-02-02T22:01:07.299" v="5145" actId="14100"/>
          <ac:spMkLst>
            <pc:docMk/>
            <pc:sldMk cId="2436421102" sldId="292"/>
            <ac:spMk id="2" creationId="{6984E76F-949E-E0C8-5416-E1AEDA96EA58}"/>
          </ac:spMkLst>
        </pc:spChg>
        <pc:spChg chg="mod">
          <ac:chgData name="Joanna Burska" userId="804d669fccdc87a3" providerId="LiveId" clId="{D0E48DB7-C980-4BD0-95D8-D4DF2D39F9DD}" dt="2025-02-02T22:01:10.479" v="5146" actId="14100"/>
          <ac:spMkLst>
            <pc:docMk/>
            <pc:sldMk cId="2436421102" sldId="292"/>
            <ac:spMk id="3" creationId="{33BE54EB-1853-6266-C2B2-2A8B2056E77C}"/>
          </ac:spMkLst>
        </pc:spChg>
        <pc:picChg chg="add mod">
          <ac:chgData name="Joanna Burska" userId="804d669fccdc87a3" providerId="LiveId" clId="{D0E48DB7-C980-4BD0-95D8-D4DF2D39F9DD}" dt="2025-02-02T22:01:35.233" v="5150" actId="14100"/>
          <ac:picMkLst>
            <pc:docMk/>
            <pc:sldMk cId="2436421102" sldId="292"/>
            <ac:picMk id="5" creationId="{76DEA3F7-55D4-5E6B-819B-4DB030AD2FC9}"/>
          </ac:picMkLst>
        </pc:picChg>
        <pc:picChg chg="del">
          <ac:chgData name="Joanna Burska" userId="804d669fccdc87a3" providerId="LiveId" clId="{D0E48DB7-C980-4BD0-95D8-D4DF2D39F9DD}" dt="2025-02-02T22:01:12.212" v="5147" actId="478"/>
          <ac:picMkLst>
            <pc:docMk/>
            <pc:sldMk cId="2436421102" sldId="292"/>
            <ac:picMk id="10" creationId="{4BAB7CBA-1BE0-F032-BA63-FFBE51A88049}"/>
          </ac:picMkLst>
        </pc:picChg>
      </pc:sldChg>
      <pc:sldChg chg="addSp delSp modSp add mod">
        <pc:chgData name="Joanna Burska" userId="804d669fccdc87a3" providerId="LiveId" clId="{D0E48DB7-C980-4BD0-95D8-D4DF2D39F9DD}" dt="2025-02-02T22:03:06.691" v="5161" actId="14100"/>
        <pc:sldMkLst>
          <pc:docMk/>
          <pc:sldMk cId="2408249737" sldId="293"/>
        </pc:sldMkLst>
        <pc:spChg chg="mod">
          <ac:chgData name="Joanna Burska" userId="804d669fccdc87a3" providerId="LiveId" clId="{D0E48DB7-C980-4BD0-95D8-D4DF2D39F9DD}" dt="2025-02-02T22:02:37.585" v="5157" actId="20577"/>
          <ac:spMkLst>
            <pc:docMk/>
            <pc:sldMk cId="2408249737" sldId="293"/>
            <ac:spMk id="3" creationId="{DAA2DFCD-8329-D655-C653-9A2DA3662BB4}"/>
          </ac:spMkLst>
        </pc:spChg>
        <pc:picChg chg="del">
          <ac:chgData name="Joanna Burska" userId="804d669fccdc87a3" providerId="LiveId" clId="{D0E48DB7-C980-4BD0-95D8-D4DF2D39F9DD}" dt="2025-02-02T22:02:55.408" v="5158" actId="478"/>
          <ac:picMkLst>
            <pc:docMk/>
            <pc:sldMk cId="2408249737" sldId="293"/>
            <ac:picMk id="5" creationId="{EF7638AC-BA1A-B58D-C1FD-ACD79DE7873F}"/>
          </ac:picMkLst>
        </pc:picChg>
        <pc:picChg chg="add mod">
          <ac:chgData name="Joanna Burska" userId="804d669fccdc87a3" providerId="LiveId" clId="{D0E48DB7-C980-4BD0-95D8-D4DF2D39F9DD}" dt="2025-02-02T22:03:06.691" v="5161" actId="14100"/>
          <ac:picMkLst>
            <pc:docMk/>
            <pc:sldMk cId="2408249737" sldId="293"/>
            <ac:picMk id="6" creationId="{59239E6E-7880-FD7C-0551-8A6FFAE42186}"/>
          </ac:picMkLst>
        </pc:picChg>
      </pc:sldChg>
      <pc:sldChg chg="addSp delSp modSp add mod">
        <pc:chgData name="Joanna Burska" userId="804d669fccdc87a3" providerId="LiveId" clId="{D0E48DB7-C980-4BD0-95D8-D4DF2D39F9DD}" dt="2025-02-02T22:12:21.551" v="5339" actId="20577"/>
        <pc:sldMkLst>
          <pc:docMk/>
          <pc:sldMk cId="2253857818" sldId="294"/>
        </pc:sldMkLst>
        <pc:spChg chg="mod">
          <ac:chgData name="Joanna Burska" userId="804d669fccdc87a3" providerId="LiveId" clId="{D0E48DB7-C980-4BD0-95D8-D4DF2D39F9DD}" dt="2025-02-02T22:06:05.684" v="5193" actId="20577"/>
          <ac:spMkLst>
            <pc:docMk/>
            <pc:sldMk cId="2253857818" sldId="294"/>
            <ac:spMk id="2" creationId="{CAAF68AA-8FCA-553E-E037-D83266735288}"/>
          </ac:spMkLst>
        </pc:spChg>
        <pc:spChg chg="mod">
          <ac:chgData name="Joanna Burska" userId="804d669fccdc87a3" providerId="LiveId" clId="{D0E48DB7-C980-4BD0-95D8-D4DF2D39F9DD}" dt="2025-02-02T22:12:08.146" v="5336" actId="20577"/>
          <ac:spMkLst>
            <pc:docMk/>
            <pc:sldMk cId="2253857818" sldId="294"/>
            <ac:spMk id="3" creationId="{39D6FBCC-24C5-4F96-C866-F3CE5330BF66}"/>
          </ac:spMkLst>
        </pc:spChg>
        <pc:spChg chg="add mod">
          <ac:chgData name="Joanna Burska" userId="804d669fccdc87a3" providerId="LiveId" clId="{D0E48DB7-C980-4BD0-95D8-D4DF2D39F9DD}" dt="2025-02-02T22:12:21.551" v="5339" actId="20577"/>
          <ac:spMkLst>
            <pc:docMk/>
            <pc:sldMk cId="2253857818" sldId="294"/>
            <ac:spMk id="8" creationId="{89F25B5A-A1B7-68F7-7CF7-981F1CD64282}"/>
          </ac:spMkLst>
        </pc:spChg>
        <pc:picChg chg="add mod">
          <ac:chgData name="Joanna Burska" userId="804d669fccdc87a3" providerId="LiveId" clId="{D0E48DB7-C980-4BD0-95D8-D4DF2D39F9DD}" dt="2025-02-02T22:11:55.627" v="5280" actId="1076"/>
          <ac:picMkLst>
            <pc:docMk/>
            <pc:sldMk cId="2253857818" sldId="294"/>
            <ac:picMk id="5" creationId="{424F423A-D63A-8244-4C81-385B40B78CCA}"/>
          </ac:picMkLst>
        </pc:picChg>
        <pc:picChg chg="del">
          <ac:chgData name="Joanna Burska" userId="804d669fccdc87a3" providerId="LiveId" clId="{D0E48DB7-C980-4BD0-95D8-D4DF2D39F9DD}" dt="2025-02-02T22:06:15.602" v="5195" actId="478"/>
          <ac:picMkLst>
            <pc:docMk/>
            <pc:sldMk cId="2253857818" sldId="294"/>
            <ac:picMk id="6" creationId="{B02F4482-C972-2D87-7AB9-4892E641EA69}"/>
          </ac:picMkLst>
        </pc:picChg>
      </pc:sldChg>
      <pc:sldChg chg="addSp delSp modSp add mod">
        <pc:chgData name="Joanna Burska" userId="804d669fccdc87a3" providerId="LiveId" clId="{D0E48DB7-C980-4BD0-95D8-D4DF2D39F9DD}" dt="2025-02-02T22:19:43.898" v="5391" actId="20577"/>
        <pc:sldMkLst>
          <pc:docMk/>
          <pc:sldMk cId="2697684394" sldId="295"/>
        </pc:sldMkLst>
        <pc:spChg chg="mod">
          <ac:chgData name="Joanna Burska" userId="804d669fccdc87a3" providerId="LiveId" clId="{D0E48DB7-C980-4BD0-95D8-D4DF2D39F9DD}" dt="2025-02-02T22:19:24.055" v="5379" actId="20577"/>
          <ac:spMkLst>
            <pc:docMk/>
            <pc:sldMk cId="2697684394" sldId="295"/>
            <ac:spMk id="3" creationId="{CD8A5633-FFF0-2B57-E817-FEC8DAF45F0C}"/>
          </ac:spMkLst>
        </pc:spChg>
        <pc:spChg chg="mod">
          <ac:chgData name="Joanna Burska" userId="804d669fccdc87a3" providerId="LiveId" clId="{D0E48DB7-C980-4BD0-95D8-D4DF2D39F9DD}" dt="2025-02-02T22:19:43.898" v="5391" actId="20577"/>
          <ac:spMkLst>
            <pc:docMk/>
            <pc:sldMk cId="2697684394" sldId="295"/>
            <ac:spMk id="8" creationId="{AC651146-D478-4E23-B892-9F961CB834D7}"/>
          </ac:spMkLst>
        </pc:spChg>
        <pc:picChg chg="del">
          <ac:chgData name="Joanna Burska" userId="804d669fccdc87a3" providerId="LiveId" clId="{D0E48DB7-C980-4BD0-95D8-D4DF2D39F9DD}" dt="2025-02-02T22:17:04.877" v="5341" actId="478"/>
          <ac:picMkLst>
            <pc:docMk/>
            <pc:sldMk cId="2697684394" sldId="295"/>
            <ac:picMk id="5" creationId="{7D151DDC-0F15-4575-EC96-54163098A3A7}"/>
          </ac:picMkLst>
        </pc:picChg>
        <pc:picChg chg="add mod">
          <ac:chgData name="Joanna Burska" userId="804d669fccdc87a3" providerId="LiveId" clId="{D0E48DB7-C980-4BD0-95D8-D4DF2D39F9DD}" dt="2025-02-02T22:19:14.746" v="5353" actId="1076"/>
          <ac:picMkLst>
            <pc:docMk/>
            <pc:sldMk cId="2697684394" sldId="295"/>
            <ac:picMk id="6" creationId="{FA46D9F9-F652-23EB-940C-926101CAF838}"/>
          </ac:picMkLst>
        </pc:picChg>
        <pc:picChg chg="add mod">
          <ac:chgData name="Joanna Burska" userId="804d669fccdc87a3" providerId="LiveId" clId="{D0E48DB7-C980-4BD0-95D8-D4DF2D39F9DD}" dt="2025-02-02T22:18:44.253" v="5352" actId="14100"/>
          <ac:picMkLst>
            <pc:docMk/>
            <pc:sldMk cId="2697684394" sldId="295"/>
            <ac:picMk id="9" creationId="{4FC734EC-1E0D-D504-B1B4-A31CFB0BD5A4}"/>
          </ac:picMkLst>
        </pc:picChg>
      </pc:sldChg>
      <pc:sldChg chg="addSp delSp modSp add mod">
        <pc:chgData name="Joanna Burska" userId="804d669fccdc87a3" providerId="LiveId" clId="{D0E48DB7-C980-4BD0-95D8-D4DF2D39F9DD}" dt="2025-02-02T22:24:25.402" v="5508" actId="20577"/>
        <pc:sldMkLst>
          <pc:docMk/>
          <pc:sldMk cId="622871752" sldId="296"/>
        </pc:sldMkLst>
        <pc:spChg chg="mod">
          <ac:chgData name="Joanna Burska" userId="804d669fccdc87a3" providerId="LiveId" clId="{D0E48DB7-C980-4BD0-95D8-D4DF2D39F9DD}" dt="2025-02-02T22:22:47.175" v="5425" actId="14100"/>
          <ac:spMkLst>
            <pc:docMk/>
            <pc:sldMk cId="622871752" sldId="296"/>
            <ac:spMk id="2" creationId="{C0D930FC-B38A-4D1A-2499-5494C7F1BA7F}"/>
          </ac:spMkLst>
        </pc:spChg>
        <pc:spChg chg="mod">
          <ac:chgData name="Joanna Burska" userId="804d669fccdc87a3" providerId="LiveId" clId="{D0E48DB7-C980-4BD0-95D8-D4DF2D39F9DD}" dt="2025-02-02T22:24:25.402" v="5508" actId="20577"/>
          <ac:spMkLst>
            <pc:docMk/>
            <pc:sldMk cId="622871752" sldId="296"/>
            <ac:spMk id="3" creationId="{01FA076D-1889-3F33-2B5D-0C564FA56F37}"/>
          </ac:spMkLst>
        </pc:spChg>
        <pc:spChg chg="mod">
          <ac:chgData name="Joanna Burska" userId="804d669fccdc87a3" providerId="LiveId" clId="{D0E48DB7-C980-4BD0-95D8-D4DF2D39F9DD}" dt="2025-02-02T22:23:54.219" v="5472" actId="20577"/>
          <ac:spMkLst>
            <pc:docMk/>
            <pc:sldMk cId="622871752" sldId="296"/>
            <ac:spMk id="8" creationId="{9C5AD01E-9E44-8D00-C964-1CFB15AC887A}"/>
          </ac:spMkLst>
        </pc:spChg>
        <pc:picChg chg="add mod">
          <ac:chgData name="Joanna Burska" userId="804d669fccdc87a3" providerId="LiveId" clId="{D0E48DB7-C980-4BD0-95D8-D4DF2D39F9DD}" dt="2025-02-02T22:23:28.175" v="5467" actId="1076"/>
          <ac:picMkLst>
            <pc:docMk/>
            <pc:sldMk cId="622871752" sldId="296"/>
            <ac:picMk id="5" creationId="{2AF95E24-9929-05E9-DDFB-9B1FD9ED9177}"/>
          </ac:picMkLst>
        </pc:picChg>
        <pc:picChg chg="del">
          <ac:chgData name="Joanna Burska" userId="804d669fccdc87a3" providerId="LiveId" clId="{D0E48DB7-C980-4BD0-95D8-D4DF2D39F9DD}" dt="2025-02-02T22:20:54.602" v="5393" actId="478"/>
          <ac:picMkLst>
            <pc:docMk/>
            <pc:sldMk cId="622871752" sldId="296"/>
            <ac:picMk id="6" creationId="{42BD3B35-B129-7E56-F9F7-3736E02F9304}"/>
          </ac:picMkLst>
        </pc:picChg>
        <pc:picChg chg="del">
          <ac:chgData name="Joanna Burska" userId="804d669fccdc87a3" providerId="LiveId" clId="{D0E48DB7-C980-4BD0-95D8-D4DF2D39F9DD}" dt="2025-02-02T22:20:57.044" v="5394" actId="478"/>
          <ac:picMkLst>
            <pc:docMk/>
            <pc:sldMk cId="622871752" sldId="296"/>
            <ac:picMk id="9" creationId="{FA65B361-8811-165D-3C3D-6BA7A25F7A24}"/>
          </ac:picMkLst>
        </pc:picChg>
      </pc:sldChg>
      <pc:sldChg chg="modSp del mod">
        <pc:chgData name="Joanna Burska" userId="804d669fccdc87a3" providerId="LiveId" clId="{D0E48DB7-C980-4BD0-95D8-D4DF2D39F9DD}" dt="2025-02-01T19:50:33.279" v="537" actId="2696"/>
        <pc:sldMkLst>
          <pc:docMk/>
          <pc:sldMk cId="962321713" sldId="297"/>
        </pc:sldMkLst>
      </pc:sldChg>
      <pc:sldChg chg="addSp delSp modSp new mod modClrScheme chgLayout">
        <pc:chgData name="Joanna Burska" userId="804d669fccdc87a3" providerId="LiveId" clId="{D0E48DB7-C980-4BD0-95D8-D4DF2D39F9DD}" dt="2025-02-03T13:03:01.397" v="5714" actId="20577"/>
        <pc:sldMkLst>
          <pc:docMk/>
          <pc:sldMk cId="1617934172" sldId="297"/>
        </pc:sldMkLst>
        <pc:spChg chg="mod ord">
          <ac:chgData name="Joanna Burska" userId="804d669fccdc87a3" providerId="LiveId" clId="{D0E48DB7-C980-4BD0-95D8-D4DF2D39F9DD}" dt="2025-02-03T13:02:01.058" v="5664" actId="20577"/>
          <ac:spMkLst>
            <pc:docMk/>
            <pc:sldMk cId="1617934172" sldId="297"/>
            <ac:spMk id="2" creationId="{763F63A8-036C-803C-71EF-6990C3755A94}"/>
          </ac:spMkLst>
        </pc:spChg>
        <pc:spChg chg="del">
          <ac:chgData name="Joanna Burska" userId="804d669fccdc87a3" providerId="LiveId" clId="{D0E48DB7-C980-4BD0-95D8-D4DF2D39F9DD}" dt="2025-02-03T12:57:13.506" v="5548" actId="931"/>
          <ac:spMkLst>
            <pc:docMk/>
            <pc:sldMk cId="1617934172" sldId="297"/>
            <ac:spMk id="3" creationId="{0B702506-CBA8-D350-FE40-73889ED7FD15}"/>
          </ac:spMkLst>
        </pc:spChg>
        <pc:spChg chg="add mod ord">
          <ac:chgData name="Joanna Burska" userId="804d669fccdc87a3" providerId="LiveId" clId="{D0E48DB7-C980-4BD0-95D8-D4DF2D39F9DD}" dt="2025-02-03T13:03:01.397" v="5714" actId="20577"/>
          <ac:spMkLst>
            <pc:docMk/>
            <pc:sldMk cId="1617934172" sldId="297"/>
            <ac:spMk id="6" creationId="{B910CC0D-EA9A-E685-5C79-154B33754B53}"/>
          </ac:spMkLst>
        </pc:spChg>
        <pc:picChg chg="add mod ord">
          <ac:chgData name="Joanna Burska" userId="804d669fccdc87a3" providerId="LiveId" clId="{D0E48DB7-C980-4BD0-95D8-D4DF2D39F9DD}" dt="2025-02-03T13:02:13.542" v="5669" actId="14100"/>
          <ac:picMkLst>
            <pc:docMk/>
            <pc:sldMk cId="1617934172" sldId="297"/>
            <ac:picMk id="5" creationId="{E4B22C04-0F43-1CA1-714E-431433877DF7}"/>
          </ac:picMkLst>
        </pc:picChg>
      </pc:sldChg>
      <pc:sldChg chg="addSp delSp modSp add mod">
        <pc:chgData name="Joanna Burska" userId="804d669fccdc87a3" providerId="LiveId" clId="{D0E48DB7-C980-4BD0-95D8-D4DF2D39F9DD}" dt="2025-02-03T13:04:21.921" v="5752" actId="1076"/>
        <pc:sldMkLst>
          <pc:docMk/>
          <pc:sldMk cId="1993750523" sldId="298"/>
        </pc:sldMkLst>
        <pc:spChg chg="add del mod">
          <ac:chgData name="Joanna Burska" userId="804d669fccdc87a3" providerId="LiveId" clId="{D0E48DB7-C980-4BD0-95D8-D4DF2D39F9DD}" dt="2025-02-03T13:03:32.405" v="5717" actId="931"/>
          <ac:spMkLst>
            <pc:docMk/>
            <pc:sldMk cId="1993750523" sldId="298"/>
            <ac:spMk id="4" creationId="{FEC8C68A-1178-7CA6-15D4-91CFAA06A050}"/>
          </ac:spMkLst>
        </pc:spChg>
        <pc:spChg chg="mod">
          <ac:chgData name="Joanna Burska" userId="804d669fccdc87a3" providerId="LiveId" clId="{D0E48DB7-C980-4BD0-95D8-D4DF2D39F9DD}" dt="2025-02-03T13:04:19.187" v="5751" actId="20577"/>
          <ac:spMkLst>
            <pc:docMk/>
            <pc:sldMk cId="1993750523" sldId="298"/>
            <ac:spMk id="6" creationId="{63BA3ACA-12A3-968B-2919-338D3E74C2DE}"/>
          </ac:spMkLst>
        </pc:spChg>
        <pc:picChg chg="del">
          <ac:chgData name="Joanna Burska" userId="804d669fccdc87a3" providerId="LiveId" clId="{D0E48DB7-C980-4BD0-95D8-D4DF2D39F9DD}" dt="2025-02-03T13:03:24.870" v="5716" actId="478"/>
          <ac:picMkLst>
            <pc:docMk/>
            <pc:sldMk cId="1993750523" sldId="298"/>
            <ac:picMk id="5" creationId="{D919FB66-50E2-235C-F56C-BBA84A2E7575}"/>
          </ac:picMkLst>
        </pc:picChg>
        <pc:picChg chg="add mod">
          <ac:chgData name="Joanna Burska" userId="804d669fccdc87a3" providerId="LiveId" clId="{D0E48DB7-C980-4BD0-95D8-D4DF2D39F9DD}" dt="2025-02-03T13:04:21.921" v="5752" actId="1076"/>
          <ac:picMkLst>
            <pc:docMk/>
            <pc:sldMk cId="1993750523" sldId="298"/>
            <ac:picMk id="8" creationId="{F79D74D1-C0D8-EB09-DBD1-49C933045616}"/>
          </ac:picMkLst>
        </pc:picChg>
      </pc:sldChg>
      <pc:sldChg chg="modSp del">
        <pc:chgData name="Joanna Burska" userId="804d669fccdc87a3" providerId="LiveId" clId="{D0E48DB7-C980-4BD0-95D8-D4DF2D39F9DD}" dt="2025-02-01T19:50:35.899" v="538" actId="2696"/>
        <pc:sldMkLst>
          <pc:docMk/>
          <pc:sldMk cId="134718700" sldId="299"/>
        </pc:sldMkLst>
      </pc:sldChg>
      <pc:sldChg chg="addSp delSp modSp add mod">
        <pc:chgData name="Joanna Burska" userId="804d669fccdc87a3" providerId="LiveId" clId="{D0E48DB7-C980-4BD0-95D8-D4DF2D39F9DD}" dt="2025-02-03T13:07:07.947" v="5847" actId="14100"/>
        <pc:sldMkLst>
          <pc:docMk/>
          <pc:sldMk cId="901358312" sldId="299"/>
        </pc:sldMkLst>
        <pc:spChg chg="mod">
          <ac:chgData name="Joanna Burska" userId="804d669fccdc87a3" providerId="LiveId" clId="{D0E48DB7-C980-4BD0-95D8-D4DF2D39F9DD}" dt="2025-02-03T13:04:42.692" v="5754" actId="20577"/>
          <ac:spMkLst>
            <pc:docMk/>
            <pc:sldMk cId="901358312" sldId="299"/>
            <ac:spMk id="2" creationId="{A455750C-2188-DECC-1800-FD9F8D4E853D}"/>
          </ac:spMkLst>
        </pc:spChg>
        <pc:spChg chg="add del mod">
          <ac:chgData name="Joanna Burska" userId="804d669fccdc87a3" providerId="LiveId" clId="{D0E48DB7-C980-4BD0-95D8-D4DF2D39F9DD}" dt="2025-02-03T13:04:54.891" v="5756" actId="931"/>
          <ac:spMkLst>
            <pc:docMk/>
            <pc:sldMk cId="901358312" sldId="299"/>
            <ac:spMk id="4" creationId="{062C5F9A-E0D4-809C-0046-92B16DE7B5C7}"/>
          </ac:spMkLst>
        </pc:spChg>
        <pc:spChg chg="mod">
          <ac:chgData name="Joanna Burska" userId="804d669fccdc87a3" providerId="LiveId" clId="{D0E48DB7-C980-4BD0-95D8-D4DF2D39F9DD}" dt="2025-02-03T13:07:02.857" v="5845" actId="20577"/>
          <ac:spMkLst>
            <pc:docMk/>
            <pc:sldMk cId="901358312" sldId="299"/>
            <ac:spMk id="6" creationId="{0B8EB325-2610-E4C6-75AC-51A165E08342}"/>
          </ac:spMkLst>
        </pc:spChg>
        <pc:spChg chg="add del mod">
          <ac:chgData name="Joanna Burska" userId="804d669fccdc87a3" providerId="LiveId" clId="{D0E48DB7-C980-4BD0-95D8-D4DF2D39F9DD}" dt="2025-02-03T13:05:50.200" v="5764" actId="931"/>
          <ac:spMkLst>
            <pc:docMk/>
            <pc:sldMk cId="901358312" sldId="299"/>
            <ac:spMk id="10" creationId="{FA1D82F2-2048-A873-83A6-99FC681FA465}"/>
          </ac:spMkLst>
        </pc:spChg>
        <pc:picChg chg="add del mod">
          <ac:chgData name="Joanna Burska" userId="804d669fccdc87a3" providerId="LiveId" clId="{D0E48DB7-C980-4BD0-95D8-D4DF2D39F9DD}" dt="2025-02-03T13:05:43.441" v="5763" actId="478"/>
          <ac:picMkLst>
            <pc:docMk/>
            <pc:sldMk cId="901358312" sldId="299"/>
            <ac:picMk id="7" creationId="{C14BBF46-CA1E-A17A-0652-30405007FAE8}"/>
          </ac:picMkLst>
        </pc:picChg>
        <pc:picChg chg="del">
          <ac:chgData name="Joanna Burska" userId="804d669fccdc87a3" providerId="LiveId" clId="{D0E48DB7-C980-4BD0-95D8-D4DF2D39F9DD}" dt="2025-02-03T13:04:46.672" v="5755" actId="478"/>
          <ac:picMkLst>
            <pc:docMk/>
            <pc:sldMk cId="901358312" sldId="299"/>
            <ac:picMk id="8" creationId="{20DD4F67-BC7A-F24F-2712-C885FF2BF11E}"/>
          </ac:picMkLst>
        </pc:picChg>
        <pc:picChg chg="add mod">
          <ac:chgData name="Joanna Burska" userId="804d669fccdc87a3" providerId="LiveId" clId="{D0E48DB7-C980-4BD0-95D8-D4DF2D39F9DD}" dt="2025-02-03T13:07:07.947" v="5847" actId="14100"/>
          <ac:picMkLst>
            <pc:docMk/>
            <pc:sldMk cId="901358312" sldId="299"/>
            <ac:picMk id="12" creationId="{A4231227-C342-990A-F8D8-1B9DA2B31E16}"/>
          </ac:picMkLst>
        </pc:picChg>
      </pc:sldChg>
      <pc:sldChg chg="modSp del">
        <pc:chgData name="Joanna Burska" userId="804d669fccdc87a3" providerId="LiveId" clId="{D0E48DB7-C980-4BD0-95D8-D4DF2D39F9DD}" dt="2025-02-01T19:50:38.512" v="539" actId="2696"/>
        <pc:sldMkLst>
          <pc:docMk/>
          <pc:sldMk cId="804806354" sldId="300"/>
        </pc:sldMkLst>
      </pc:sldChg>
      <pc:sldChg chg="addSp delSp modSp add mod">
        <pc:chgData name="Joanna Burska" userId="804d669fccdc87a3" providerId="LiveId" clId="{D0E48DB7-C980-4BD0-95D8-D4DF2D39F9DD}" dt="2025-02-03T13:08:02.128" v="5866" actId="20577"/>
        <pc:sldMkLst>
          <pc:docMk/>
          <pc:sldMk cId="1711716833" sldId="300"/>
        </pc:sldMkLst>
        <pc:spChg chg="add del mod">
          <ac:chgData name="Joanna Burska" userId="804d669fccdc87a3" providerId="LiveId" clId="{D0E48DB7-C980-4BD0-95D8-D4DF2D39F9DD}" dt="2025-02-03T13:07:30.375" v="5850" actId="931"/>
          <ac:spMkLst>
            <pc:docMk/>
            <pc:sldMk cId="1711716833" sldId="300"/>
            <ac:spMk id="4" creationId="{5635F689-58CF-C214-D323-E30B53F6A759}"/>
          </ac:spMkLst>
        </pc:spChg>
        <pc:spChg chg="mod">
          <ac:chgData name="Joanna Burska" userId="804d669fccdc87a3" providerId="LiveId" clId="{D0E48DB7-C980-4BD0-95D8-D4DF2D39F9DD}" dt="2025-02-03T13:08:02.128" v="5866" actId="20577"/>
          <ac:spMkLst>
            <pc:docMk/>
            <pc:sldMk cId="1711716833" sldId="300"/>
            <ac:spMk id="6" creationId="{96FD2A5F-5891-57E9-B8E1-8F5851A58A5D}"/>
          </ac:spMkLst>
        </pc:spChg>
        <pc:picChg chg="add mod">
          <ac:chgData name="Joanna Burska" userId="804d669fccdc87a3" providerId="LiveId" clId="{D0E48DB7-C980-4BD0-95D8-D4DF2D39F9DD}" dt="2025-02-03T13:07:48.320" v="5856" actId="14100"/>
          <ac:picMkLst>
            <pc:docMk/>
            <pc:sldMk cId="1711716833" sldId="300"/>
            <ac:picMk id="7" creationId="{0A50DF21-8ED5-4113-9150-92B25D43A6E9}"/>
          </ac:picMkLst>
        </pc:picChg>
        <pc:picChg chg="del">
          <ac:chgData name="Joanna Burska" userId="804d669fccdc87a3" providerId="LiveId" clId="{D0E48DB7-C980-4BD0-95D8-D4DF2D39F9DD}" dt="2025-02-03T13:07:24.249" v="5849" actId="478"/>
          <ac:picMkLst>
            <pc:docMk/>
            <pc:sldMk cId="1711716833" sldId="300"/>
            <ac:picMk id="12" creationId="{8465D8EA-33E1-7331-33F7-F9CFD7FDBB2D}"/>
          </ac:picMkLst>
        </pc:picChg>
      </pc:sldChg>
      <pc:sldChg chg="addSp delSp modSp add mod">
        <pc:chgData name="Joanna Burska" userId="804d669fccdc87a3" providerId="LiveId" clId="{D0E48DB7-C980-4BD0-95D8-D4DF2D39F9DD}" dt="2025-02-03T13:36:23.689" v="6452" actId="20577"/>
        <pc:sldMkLst>
          <pc:docMk/>
          <pc:sldMk cId="1060695141" sldId="301"/>
        </pc:sldMkLst>
        <pc:spChg chg="mod">
          <ac:chgData name="Joanna Burska" userId="804d669fccdc87a3" providerId="LiveId" clId="{D0E48DB7-C980-4BD0-95D8-D4DF2D39F9DD}" dt="2025-02-03T13:36:23.689" v="6452" actId="20577"/>
          <ac:spMkLst>
            <pc:docMk/>
            <pc:sldMk cId="1060695141" sldId="301"/>
            <ac:spMk id="2" creationId="{A58F5BF2-C631-5C0F-8C93-CDCB51A4DF66}"/>
          </ac:spMkLst>
        </pc:spChg>
        <pc:spChg chg="add del mod">
          <ac:chgData name="Joanna Burska" userId="804d669fccdc87a3" providerId="LiveId" clId="{D0E48DB7-C980-4BD0-95D8-D4DF2D39F9DD}" dt="2025-02-03T13:25:03.641" v="5890" actId="22"/>
          <ac:spMkLst>
            <pc:docMk/>
            <pc:sldMk cId="1060695141" sldId="301"/>
            <ac:spMk id="4" creationId="{4D033DA7-F127-D42F-C36C-EA5563FE9171}"/>
          </ac:spMkLst>
        </pc:spChg>
        <pc:spChg chg="mod">
          <ac:chgData name="Joanna Burska" userId="804d669fccdc87a3" providerId="LiveId" clId="{D0E48DB7-C980-4BD0-95D8-D4DF2D39F9DD}" dt="2025-02-03T13:34:06.387" v="6420" actId="20577"/>
          <ac:spMkLst>
            <pc:docMk/>
            <pc:sldMk cId="1060695141" sldId="301"/>
            <ac:spMk id="6" creationId="{25DBE982-740A-8D42-730B-3CCE4BB9BD78}"/>
          </ac:spMkLst>
        </pc:spChg>
        <pc:picChg chg="del">
          <ac:chgData name="Joanna Burska" userId="804d669fccdc87a3" providerId="LiveId" clId="{D0E48DB7-C980-4BD0-95D8-D4DF2D39F9DD}" dt="2025-02-03T13:23:37.397" v="5889" actId="478"/>
          <ac:picMkLst>
            <pc:docMk/>
            <pc:sldMk cId="1060695141" sldId="301"/>
            <ac:picMk id="7" creationId="{65E5E26C-52C8-AC00-D963-193FA0046BC1}"/>
          </ac:picMkLst>
        </pc:picChg>
        <pc:picChg chg="add mod ord">
          <ac:chgData name="Joanna Burska" userId="804d669fccdc87a3" providerId="LiveId" clId="{D0E48DB7-C980-4BD0-95D8-D4DF2D39F9DD}" dt="2025-02-03T13:33:39.657" v="6415" actId="1076"/>
          <ac:picMkLst>
            <pc:docMk/>
            <pc:sldMk cId="1060695141" sldId="301"/>
            <ac:picMk id="8" creationId="{6161655B-7C74-CA09-6A48-311B660DA337}"/>
          </ac:picMkLst>
        </pc:picChg>
      </pc:sldChg>
      <pc:sldChg chg="addSp delSp modSp add mod">
        <pc:chgData name="Joanna Burska" userId="804d669fccdc87a3" providerId="LiveId" clId="{D0E48DB7-C980-4BD0-95D8-D4DF2D39F9DD}" dt="2025-02-03T13:48:52.096" v="6775" actId="14100"/>
        <pc:sldMkLst>
          <pc:docMk/>
          <pc:sldMk cId="4084705958" sldId="302"/>
        </pc:sldMkLst>
        <pc:spChg chg="mod">
          <ac:chgData name="Joanna Burska" userId="804d669fccdc87a3" providerId="LiveId" clId="{D0E48DB7-C980-4BD0-95D8-D4DF2D39F9DD}" dt="2025-02-03T13:36:41.375" v="6474" actId="20577"/>
          <ac:spMkLst>
            <pc:docMk/>
            <pc:sldMk cId="4084705958" sldId="302"/>
            <ac:spMk id="2" creationId="{0FD91BAF-0D2C-F2A7-1C0A-6072B7AC7E1B}"/>
          </ac:spMkLst>
        </pc:spChg>
        <pc:spChg chg="add del mod">
          <ac:chgData name="Joanna Burska" userId="804d669fccdc87a3" providerId="LiveId" clId="{D0E48DB7-C980-4BD0-95D8-D4DF2D39F9DD}" dt="2025-02-03T13:37:47.775" v="6476" actId="22"/>
          <ac:spMkLst>
            <pc:docMk/>
            <pc:sldMk cId="4084705958" sldId="302"/>
            <ac:spMk id="4" creationId="{AF2AEB31-98E5-F23D-1D20-B675394F15A2}"/>
          </ac:spMkLst>
        </pc:spChg>
        <pc:spChg chg="mod">
          <ac:chgData name="Joanna Burska" userId="804d669fccdc87a3" providerId="LiveId" clId="{D0E48DB7-C980-4BD0-95D8-D4DF2D39F9DD}" dt="2025-02-03T13:41:10.852" v="6708" actId="255"/>
          <ac:spMkLst>
            <pc:docMk/>
            <pc:sldMk cId="4084705958" sldId="302"/>
            <ac:spMk id="6" creationId="{82659D34-87DC-4D93-F67D-3E2A662B5E06}"/>
          </ac:spMkLst>
        </pc:spChg>
        <pc:spChg chg="add mod">
          <ac:chgData name="Joanna Burska" userId="804d669fccdc87a3" providerId="LiveId" clId="{D0E48DB7-C980-4BD0-95D8-D4DF2D39F9DD}" dt="2025-02-03T13:45:50.746" v="6737" actId="14100"/>
          <ac:spMkLst>
            <pc:docMk/>
            <pc:sldMk cId="4084705958" sldId="302"/>
            <ac:spMk id="14" creationId="{E2ABA932-8CA0-F23B-F217-3863F79E7D2C}"/>
          </ac:spMkLst>
        </pc:spChg>
        <pc:picChg chg="add del mod ord">
          <ac:chgData name="Joanna Burska" userId="804d669fccdc87a3" providerId="LiveId" clId="{D0E48DB7-C980-4BD0-95D8-D4DF2D39F9DD}" dt="2025-02-03T13:44:03.180" v="6717" actId="478"/>
          <ac:picMkLst>
            <pc:docMk/>
            <pc:sldMk cId="4084705958" sldId="302"/>
            <ac:picMk id="7" creationId="{7CA1F1B6-CECA-7BB4-78E0-8367A9EFE12B}"/>
          </ac:picMkLst>
        </pc:picChg>
        <pc:picChg chg="del">
          <ac:chgData name="Joanna Burska" userId="804d669fccdc87a3" providerId="LiveId" clId="{D0E48DB7-C980-4BD0-95D8-D4DF2D39F9DD}" dt="2025-02-03T13:36:44.832" v="6475" actId="478"/>
          <ac:picMkLst>
            <pc:docMk/>
            <pc:sldMk cId="4084705958" sldId="302"/>
            <ac:picMk id="8" creationId="{ED377730-7E26-4668-2DAD-2058B6F915ED}"/>
          </ac:picMkLst>
        </pc:picChg>
        <pc:picChg chg="add del">
          <ac:chgData name="Joanna Burska" userId="804d669fccdc87a3" providerId="LiveId" clId="{D0E48DB7-C980-4BD0-95D8-D4DF2D39F9DD}" dt="2025-02-03T13:38:49.094" v="6485" actId="478"/>
          <ac:picMkLst>
            <pc:docMk/>
            <pc:sldMk cId="4084705958" sldId="302"/>
            <ac:picMk id="10" creationId="{72D7F2A1-B462-8CAF-3878-7EC40CC69C87}"/>
          </ac:picMkLst>
        </pc:picChg>
        <pc:picChg chg="add del">
          <ac:chgData name="Joanna Burska" userId="804d669fccdc87a3" providerId="LiveId" clId="{D0E48DB7-C980-4BD0-95D8-D4DF2D39F9DD}" dt="2025-02-03T13:38:33.391" v="6484" actId="478"/>
          <ac:picMkLst>
            <pc:docMk/>
            <pc:sldMk cId="4084705958" sldId="302"/>
            <ac:picMk id="12" creationId="{D137015B-95E3-3FF0-4B52-499440D25813}"/>
          </ac:picMkLst>
        </pc:picChg>
        <pc:picChg chg="add mod">
          <ac:chgData name="Joanna Burska" userId="804d669fccdc87a3" providerId="LiveId" clId="{D0E48DB7-C980-4BD0-95D8-D4DF2D39F9DD}" dt="2025-02-03T13:48:52.096" v="6775" actId="14100"/>
          <ac:picMkLst>
            <pc:docMk/>
            <pc:sldMk cId="4084705958" sldId="302"/>
            <ac:picMk id="16" creationId="{35244429-5E1F-6140-1181-722547F86FA9}"/>
          </ac:picMkLst>
        </pc:picChg>
      </pc:sldChg>
      <pc:sldChg chg="addSp delSp modSp add mod">
        <pc:chgData name="Joanna Burska" userId="804d669fccdc87a3" providerId="LiveId" clId="{D0E48DB7-C980-4BD0-95D8-D4DF2D39F9DD}" dt="2025-02-03T13:51:04.684" v="6934" actId="14100"/>
        <pc:sldMkLst>
          <pc:docMk/>
          <pc:sldMk cId="170683191" sldId="303"/>
        </pc:sldMkLst>
        <pc:spChg chg="mod">
          <ac:chgData name="Joanna Burska" userId="804d669fccdc87a3" providerId="LiveId" clId="{D0E48DB7-C980-4BD0-95D8-D4DF2D39F9DD}" dt="2025-02-03T13:51:04.684" v="6934" actId="14100"/>
          <ac:spMkLst>
            <pc:docMk/>
            <pc:sldMk cId="170683191" sldId="303"/>
            <ac:spMk id="6" creationId="{44BF70F5-E281-56EC-B506-3D70E8D9CA02}"/>
          </ac:spMkLst>
        </pc:spChg>
        <pc:spChg chg="del mod">
          <ac:chgData name="Joanna Burska" userId="804d669fccdc87a3" providerId="LiveId" clId="{D0E48DB7-C980-4BD0-95D8-D4DF2D39F9DD}" dt="2025-02-03T13:49:25.889" v="6781" actId="22"/>
          <ac:spMkLst>
            <pc:docMk/>
            <pc:sldMk cId="170683191" sldId="303"/>
            <ac:spMk id="14" creationId="{A1658F8F-4E7D-5F9C-7CBD-43A27E0410E1}"/>
          </ac:spMkLst>
        </pc:spChg>
        <pc:picChg chg="add mod ord">
          <ac:chgData name="Joanna Burska" userId="804d669fccdc87a3" providerId="LiveId" clId="{D0E48DB7-C980-4BD0-95D8-D4DF2D39F9DD}" dt="2025-02-03T13:50:54.227" v="6930" actId="14100"/>
          <ac:picMkLst>
            <pc:docMk/>
            <pc:sldMk cId="170683191" sldId="303"/>
            <ac:picMk id="4" creationId="{0F3E4435-A37F-7502-B0F8-924D49CC9EC1}"/>
          </ac:picMkLst>
        </pc:picChg>
        <pc:picChg chg="del">
          <ac:chgData name="Joanna Burska" userId="804d669fccdc87a3" providerId="LiveId" clId="{D0E48DB7-C980-4BD0-95D8-D4DF2D39F9DD}" dt="2025-02-03T13:49:06.810" v="6777" actId="478"/>
          <ac:picMkLst>
            <pc:docMk/>
            <pc:sldMk cId="170683191" sldId="303"/>
            <ac:picMk id="16" creationId="{99A57C5E-F22A-3CAF-AEF9-91932B3E60B6}"/>
          </ac:picMkLst>
        </pc:picChg>
      </pc:sldChg>
      <pc:sldChg chg="addSp delSp modSp add del mod">
        <pc:chgData name="Joanna Burska" userId="804d669fccdc87a3" providerId="LiveId" clId="{D0E48DB7-C980-4BD0-95D8-D4DF2D39F9DD}" dt="2025-02-03T13:48:40.469" v="6774" actId="2696"/>
        <pc:sldMkLst>
          <pc:docMk/>
          <pc:sldMk cId="3019873684" sldId="303"/>
        </pc:sldMkLst>
        <pc:spChg chg="add del mod">
          <ac:chgData name="Joanna Burska" userId="804d669fccdc87a3" providerId="LiveId" clId="{D0E48DB7-C980-4BD0-95D8-D4DF2D39F9DD}" dt="2025-02-03T13:41:52.726" v="6711" actId="22"/>
          <ac:spMkLst>
            <pc:docMk/>
            <pc:sldMk cId="3019873684" sldId="303"/>
            <ac:spMk id="4" creationId="{E1E153AE-943A-54FB-C850-D8F0605813CF}"/>
          </ac:spMkLst>
        </pc:spChg>
        <pc:spChg chg="mod">
          <ac:chgData name="Joanna Burska" userId="804d669fccdc87a3" providerId="LiveId" clId="{D0E48DB7-C980-4BD0-95D8-D4DF2D39F9DD}" dt="2025-02-03T13:48:19.841" v="6771" actId="20577"/>
          <ac:spMkLst>
            <pc:docMk/>
            <pc:sldMk cId="3019873684" sldId="303"/>
            <ac:spMk id="6" creationId="{11CF0C59-21BC-2E2C-CF2A-33ADD2689B0D}"/>
          </ac:spMkLst>
        </pc:spChg>
        <pc:spChg chg="add mod">
          <ac:chgData name="Joanna Burska" userId="804d669fccdc87a3" providerId="LiveId" clId="{D0E48DB7-C980-4BD0-95D8-D4DF2D39F9DD}" dt="2025-02-03T13:47:59.689" v="6765"/>
          <ac:spMkLst>
            <pc:docMk/>
            <pc:sldMk cId="3019873684" sldId="303"/>
            <ac:spMk id="10" creationId="{8AF8AB66-4687-19D4-A036-8BC18392ED13}"/>
          </ac:spMkLst>
        </pc:spChg>
        <pc:picChg chg="del">
          <ac:chgData name="Joanna Burska" userId="804d669fccdc87a3" providerId="LiveId" clId="{D0E48DB7-C980-4BD0-95D8-D4DF2D39F9DD}" dt="2025-02-03T13:41:28.531" v="6710" actId="478"/>
          <ac:picMkLst>
            <pc:docMk/>
            <pc:sldMk cId="3019873684" sldId="303"/>
            <ac:picMk id="7" creationId="{DC91A2EF-8D45-B5E2-9322-0AEC7602F72C}"/>
          </ac:picMkLst>
        </pc:picChg>
        <pc:picChg chg="add del mod ord">
          <ac:chgData name="Joanna Burska" userId="804d669fccdc87a3" providerId="LiveId" clId="{D0E48DB7-C980-4BD0-95D8-D4DF2D39F9DD}" dt="2025-02-03T13:44:25.701" v="6725" actId="478"/>
          <ac:picMkLst>
            <pc:docMk/>
            <pc:sldMk cId="3019873684" sldId="303"/>
            <ac:picMk id="8" creationId="{4B447AFE-4829-8A5E-F65D-42988DE87AA7}"/>
          </ac:picMkLst>
        </pc:picChg>
        <pc:picChg chg="add mod">
          <ac:chgData name="Joanna Burska" userId="804d669fccdc87a3" providerId="LiveId" clId="{D0E48DB7-C980-4BD0-95D8-D4DF2D39F9DD}" dt="2025-02-03T13:48:33.309" v="6773" actId="1076"/>
          <ac:picMkLst>
            <pc:docMk/>
            <pc:sldMk cId="3019873684" sldId="303"/>
            <ac:picMk id="12" creationId="{6072BDB5-933B-0592-97C0-3735AF907155}"/>
          </ac:picMkLst>
        </pc:picChg>
      </pc:sldChg>
      <pc:sldChg chg="modSp new mod ord">
        <pc:chgData name="Joanna Burska" userId="804d669fccdc87a3" providerId="LiveId" clId="{D0E48DB7-C980-4BD0-95D8-D4DF2D39F9DD}" dt="2025-02-03T14:33:06.845" v="7487" actId="313"/>
        <pc:sldMkLst>
          <pc:docMk/>
          <pc:sldMk cId="253396091" sldId="304"/>
        </pc:sldMkLst>
        <pc:spChg chg="mod">
          <ac:chgData name="Joanna Burska" userId="804d669fccdc87a3" providerId="LiveId" clId="{D0E48DB7-C980-4BD0-95D8-D4DF2D39F9DD}" dt="2025-02-03T13:57:11.232" v="6949" actId="1076"/>
          <ac:spMkLst>
            <pc:docMk/>
            <pc:sldMk cId="253396091" sldId="304"/>
            <ac:spMk id="2" creationId="{D390FBCE-0910-87AD-F3D9-85DF318E8F7E}"/>
          </ac:spMkLst>
        </pc:spChg>
        <pc:spChg chg="mod">
          <ac:chgData name="Joanna Burska" userId="804d669fccdc87a3" providerId="LiveId" clId="{D0E48DB7-C980-4BD0-95D8-D4DF2D39F9DD}" dt="2025-02-03T14:33:06.845" v="7487" actId="313"/>
          <ac:spMkLst>
            <pc:docMk/>
            <pc:sldMk cId="253396091" sldId="304"/>
            <ac:spMk id="3" creationId="{D1220D8B-441E-DD5D-4030-3429B7157093}"/>
          </ac:spMkLst>
        </pc:spChg>
      </pc:sldChg>
      <pc:sldMasterChg chg="delSldLayout">
        <pc:chgData name="Joanna Burska" userId="804d669fccdc87a3" providerId="LiveId" clId="{D0E48DB7-C980-4BD0-95D8-D4DF2D39F9DD}" dt="2025-02-02T16:26:16.735" v="3330" actId="2696"/>
        <pc:sldMasterMkLst>
          <pc:docMk/>
          <pc:sldMasterMk cId="2275043294" sldId="2147483960"/>
        </pc:sldMasterMkLst>
        <pc:sldLayoutChg chg="del">
          <pc:chgData name="Joanna Burska" userId="804d669fccdc87a3" providerId="LiveId" clId="{D0E48DB7-C980-4BD0-95D8-D4DF2D39F9DD}" dt="2025-02-01T19:50:33.279" v="537" actId="2696"/>
          <pc:sldLayoutMkLst>
            <pc:docMk/>
            <pc:sldMasterMk cId="2275043294" sldId="2147483960"/>
            <pc:sldLayoutMk cId="2678320032" sldId="2147483982"/>
          </pc:sldLayoutMkLst>
        </pc:sldLayoutChg>
        <pc:sldLayoutChg chg="del">
          <pc:chgData name="Joanna Burska" userId="804d669fccdc87a3" providerId="LiveId" clId="{D0E48DB7-C980-4BD0-95D8-D4DF2D39F9DD}" dt="2025-02-01T19:50:35.899" v="538" actId="2696"/>
          <pc:sldLayoutMkLst>
            <pc:docMk/>
            <pc:sldMasterMk cId="2275043294" sldId="2147483960"/>
            <pc:sldLayoutMk cId="3028826829" sldId="2147483983"/>
          </pc:sldLayoutMkLst>
        </pc:sldLayoutChg>
        <pc:sldLayoutChg chg="del">
          <pc:chgData name="Joanna Burska" userId="804d669fccdc87a3" providerId="LiveId" clId="{D0E48DB7-C980-4BD0-95D8-D4DF2D39F9DD}" dt="2025-02-02T14:22:49.402" v="1721" actId="2696"/>
          <pc:sldLayoutMkLst>
            <pc:docMk/>
            <pc:sldMasterMk cId="2275043294" sldId="2147483960"/>
            <pc:sldLayoutMk cId="26794058" sldId="2147483984"/>
          </pc:sldLayoutMkLst>
        </pc:sldLayoutChg>
        <pc:sldLayoutChg chg="del">
          <pc:chgData name="Joanna Burska" userId="804d669fccdc87a3" providerId="LiveId" clId="{D0E48DB7-C980-4BD0-95D8-D4DF2D39F9DD}" dt="2025-02-02T16:26:16.735" v="3330" actId="2696"/>
          <pc:sldLayoutMkLst>
            <pc:docMk/>
            <pc:sldMasterMk cId="2275043294" sldId="2147483960"/>
            <pc:sldLayoutMk cId="2295901843" sldId="21474839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75B80D-FABD-4FC7-8A89-6B424C925E22}" type="datetime1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F671F2-2E7C-46ED-BAF7-C6A1BAC40ED2}" type="datetime1">
              <a:rPr lang="en-GB" noProof="0" smtClean="0"/>
              <a:t>03/02/2025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27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1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51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9826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086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0649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3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4949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732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12235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5854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69259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79311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n-GB" noProof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8559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332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oup 47" hidden="1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541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Subtitle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6375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 hidden="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7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528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586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3297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284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97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0019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0123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5043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pxfuel.com/en/free-photo-xnsll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18FFDC92-BC83-3205-746F-73EC141B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23" r="9092" b="590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600" spc="-100">
                <a:solidFill>
                  <a:schemeClr val="tx1"/>
                </a:solidFill>
              </a:rPr>
              <a:t>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Joanna Burska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8ED1-716E-6942-317B-92008177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AAE9-BA20-9DFE-451D-8B048D7F7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Loading data frame</a:t>
            </a:r>
          </a:p>
          <a:p>
            <a:r>
              <a:rPr lang="en-GB" dirty="0"/>
              <a:t>Define </a:t>
            </a:r>
            <a:r>
              <a:rPr lang="en-GB" dirty="0" err="1"/>
              <a:t>dependet</a:t>
            </a:r>
            <a:r>
              <a:rPr lang="en-GB" dirty="0"/>
              <a:t> and independent variables</a:t>
            </a:r>
          </a:p>
          <a:p>
            <a:r>
              <a:rPr lang="en-GB" dirty="0"/>
              <a:t>Create NumPy array from class data (Y-Dependent variable)</a:t>
            </a:r>
          </a:p>
          <a:p>
            <a:r>
              <a:rPr lang="en-GB" dirty="0"/>
              <a:t>Standardise data</a:t>
            </a:r>
          </a:p>
          <a:p>
            <a:r>
              <a:rPr lang="en-GB" dirty="0"/>
              <a:t>Split data to test and train sets</a:t>
            </a:r>
          </a:p>
          <a:p>
            <a:r>
              <a:rPr lang="en-GB" dirty="0"/>
              <a:t>Creating logistic regression, KNN, SVM and Decision Tree Models with confusion matrix and accuracy score</a:t>
            </a:r>
          </a:p>
          <a:p>
            <a:r>
              <a:rPr lang="en-GB" dirty="0"/>
              <a:t>Comparing </a:t>
            </a:r>
            <a:r>
              <a:rPr lang="en-GB" dirty="0" err="1"/>
              <a:t>Jaccord_Score</a:t>
            </a:r>
            <a:r>
              <a:rPr lang="en-GB" dirty="0"/>
              <a:t>, F1_Score and Accuracy score for all 4 models</a:t>
            </a:r>
          </a:p>
        </p:txBody>
      </p:sp>
    </p:spTree>
    <p:extLst>
      <p:ext uri="{BB962C8B-B14F-4D97-AF65-F5344CB8AC3E}">
        <p14:creationId xmlns:p14="http://schemas.microsoft.com/office/powerpoint/2010/main" val="84926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BD3D4-093A-A33E-12D6-ED737845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7" y="488948"/>
            <a:ext cx="3205388" cy="174591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   EDA with visualisation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B2967789-5217-E751-CA39-BE129A1D1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Graph shows relationship between payload mass and Flight number.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 The higher flight number the more probability of successful landing.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Also, higher Pay Load Mass  more chance of successful landing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5" name="Content Placeholder 4" descr="A white background with orange and blue dots&#10;&#10;AI-generated content may be incorrect.">
            <a:extLst>
              <a:ext uri="{FF2B5EF4-FFF2-40B4-BE49-F238E27FC236}">
                <a16:creationId xmlns:a16="http://schemas.microsoft.com/office/drawing/2014/main" id="{C30A5151-2075-0B72-768D-F5A913418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12" y="2366963"/>
            <a:ext cx="7352511" cy="2295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683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4A55A-C587-1434-FF92-136B5F47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575D-E970-5D6F-531E-487722F3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877336" cy="2451254"/>
          </a:xfrm>
        </p:spPr>
        <p:txBody>
          <a:bodyPr>
            <a:normAutofit/>
          </a:bodyPr>
          <a:lstStyle/>
          <a:p>
            <a:r>
              <a:rPr lang="en-GB" sz="3300" dirty="0"/>
              <a:t>   EDA with visualisation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D0380E41-2E9B-3D38-C3F0-09AE41FCF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2451254"/>
          </a:xfrm>
        </p:spPr>
        <p:txBody>
          <a:bodyPr>
            <a:normAutofit/>
          </a:bodyPr>
          <a:lstStyle/>
          <a:p>
            <a:r>
              <a:rPr lang="en-US" dirty="0"/>
              <a:t>Graph below shows relationship between Launch Site mass and Flight number.</a:t>
            </a:r>
          </a:p>
          <a:p>
            <a:r>
              <a:rPr lang="en-US" dirty="0"/>
              <a:t> Site CCAFS SLC 40 has the highest number of flights however most successful site was </a:t>
            </a:r>
            <a:r>
              <a:rPr lang="en-GB" b="0" i="0" dirty="0">
                <a:effectLst/>
                <a:latin typeface="system-ui"/>
              </a:rPr>
              <a:t>VAFB SLC 4F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6D2F-E67F-6C44-3FBC-C0137B76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8" y="3429000"/>
            <a:ext cx="11481510" cy="233761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59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60D49-99CE-E265-1902-84BCCC2F2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FBD7-3655-6830-B43B-2472BDE2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877336" cy="2451254"/>
          </a:xfrm>
        </p:spPr>
        <p:txBody>
          <a:bodyPr>
            <a:normAutofit/>
          </a:bodyPr>
          <a:lstStyle/>
          <a:p>
            <a:r>
              <a:rPr lang="en-GB" sz="3300" dirty="0"/>
              <a:t>   EDA with visualisation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26C50969-8400-E406-8437-44E005057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2267836"/>
          </a:xfrm>
        </p:spPr>
        <p:txBody>
          <a:bodyPr>
            <a:normAutofit/>
          </a:bodyPr>
          <a:lstStyle/>
          <a:p>
            <a:r>
              <a:rPr lang="en-US" dirty="0"/>
              <a:t>Graph below shows relationship between Launch Site mass and Payload Mass.</a:t>
            </a:r>
          </a:p>
          <a:p>
            <a:r>
              <a:rPr lang="en-US" dirty="0"/>
              <a:t> If Payload Mass is over 9000 kg change of success increases to almost 100%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E2306-E5F9-9ED2-378A-0C7796B1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2" y="3004458"/>
            <a:ext cx="10630446" cy="21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6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42C26-D747-8BE8-AE02-F3D68ED7E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28153752-0424-83F3-38BA-38DB6E89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03851FD-33C8-A7EA-BB99-434C66CB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A417DE2-DE65-7A62-BB9F-303F77CEC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Rectangle 5">
                <a:extLst>
                  <a:ext uri="{FF2B5EF4-FFF2-40B4-BE49-F238E27FC236}">
                    <a16:creationId xmlns:a16="http://schemas.microsoft.com/office/drawing/2014/main" id="{83CE0C5E-E7B0-7902-A977-D42373E8C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1" name="Freeform 6">
                <a:extLst>
                  <a:ext uri="{FF2B5EF4-FFF2-40B4-BE49-F238E27FC236}">
                    <a16:creationId xmlns:a16="http://schemas.microsoft.com/office/drawing/2014/main" id="{CB4CD02C-7DBE-2FC5-1FDA-93435BE2F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A0E07101-5C24-A5FE-39BE-1DFEA8BA1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" name="Freeform 8">
                <a:extLst>
                  <a:ext uri="{FF2B5EF4-FFF2-40B4-BE49-F238E27FC236}">
                    <a16:creationId xmlns:a16="http://schemas.microsoft.com/office/drawing/2014/main" id="{533009AE-EE7C-4976-5200-51C684C8E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DB645F0E-A976-EAAC-F10B-5F55D65F7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27FEF75F-47D4-694A-D3A2-A8CD5BFF4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" name="Freeform 11">
                <a:extLst>
                  <a:ext uri="{FF2B5EF4-FFF2-40B4-BE49-F238E27FC236}">
                    <a16:creationId xmlns:a16="http://schemas.microsoft.com/office/drawing/2014/main" id="{DCA46D24-C7F1-1729-4546-DC61B4E50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7" name="Freeform 12">
                <a:extLst>
                  <a:ext uri="{FF2B5EF4-FFF2-40B4-BE49-F238E27FC236}">
                    <a16:creationId xmlns:a16="http://schemas.microsoft.com/office/drawing/2014/main" id="{A11667A8-191F-C99C-A6EE-0A24CB490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8" name="Freeform 13">
                <a:extLst>
                  <a:ext uri="{FF2B5EF4-FFF2-40B4-BE49-F238E27FC236}">
                    <a16:creationId xmlns:a16="http://schemas.microsoft.com/office/drawing/2014/main" id="{C1EADA6B-3C1B-1BE3-BB3B-D5FB55081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Freeform 14">
                <a:extLst>
                  <a:ext uri="{FF2B5EF4-FFF2-40B4-BE49-F238E27FC236}">
                    <a16:creationId xmlns:a16="http://schemas.microsoft.com/office/drawing/2014/main" id="{B1A16FEF-075F-0893-EA7E-8E63F5F2B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C3BE3885-F20C-6FA4-8099-79DA569B5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1" name="Line 16">
                <a:extLst>
                  <a:ext uri="{FF2B5EF4-FFF2-40B4-BE49-F238E27FC236}">
                    <a16:creationId xmlns:a16="http://schemas.microsoft.com/office/drawing/2014/main" id="{FFD44479-1469-1BA3-4537-FAA214D3F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Freeform 17">
                <a:extLst>
                  <a:ext uri="{FF2B5EF4-FFF2-40B4-BE49-F238E27FC236}">
                    <a16:creationId xmlns:a16="http://schemas.microsoft.com/office/drawing/2014/main" id="{F8A5CC35-5D0E-9B33-1651-4674932BF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1ABCBBBB-A500-5686-D884-5083A3C87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" name="Freeform 19">
                <a:extLst>
                  <a:ext uri="{FF2B5EF4-FFF2-40B4-BE49-F238E27FC236}">
                    <a16:creationId xmlns:a16="http://schemas.microsoft.com/office/drawing/2014/main" id="{AAF3A035-7626-06AB-D333-CC36B97B5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Freeform 20">
                <a:extLst>
                  <a:ext uri="{FF2B5EF4-FFF2-40B4-BE49-F238E27FC236}">
                    <a16:creationId xmlns:a16="http://schemas.microsoft.com/office/drawing/2014/main" id="{A78F447A-FECA-6081-4DA0-7B7FDD24C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Rectangle 21">
                <a:extLst>
                  <a:ext uri="{FF2B5EF4-FFF2-40B4-BE49-F238E27FC236}">
                    <a16:creationId xmlns:a16="http://schemas.microsoft.com/office/drawing/2014/main" id="{4853A41B-D50B-22B2-B2C3-D05660FBE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831A3A9E-02DC-0696-288F-3F8FADC97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D299BCC6-0E14-0104-2382-D4D41311C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Freeform 24">
                <a:extLst>
                  <a:ext uri="{FF2B5EF4-FFF2-40B4-BE49-F238E27FC236}">
                    <a16:creationId xmlns:a16="http://schemas.microsoft.com/office/drawing/2014/main" id="{CD27F295-022F-4478-0F0A-5A98BF909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Freeform 25">
                <a:extLst>
                  <a:ext uri="{FF2B5EF4-FFF2-40B4-BE49-F238E27FC236}">
                    <a16:creationId xmlns:a16="http://schemas.microsoft.com/office/drawing/2014/main" id="{79413C8A-F287-6478-B10F-AE655D8D2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7CF7BB3F-8D30-B0B8-D575-C35E218E0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95B0DD81-82CD-2E97-DAA4-76F974B1C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3C6FDDEC-73A8-A951-29E5-80FFBD939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Freeform 29">
                <a:extLst>
                  <a:ext uri="{FF2B5EF4-FFF2-40B4-BE49-F238E27FC236}">
                    <a16:creationId xmlns:a16="http://schemas.microsoft.com/office/drawing/2014/main" id="{F34D1E9B-4AC4-CECE-2E80-5D8983A26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Freeform 30">
                <a:extLst>
                  <a:ext uri="{FF2B5EF4-FFF2-40B4-BE49-F238E27FC236}">
                    <a16:creationId xmlns:a16="http://schemas.microsoft.com/office/drawing/2014/main" id="{F2E9E60C-5F10-B5BB-8480-5B6C911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Freeform 31">
                <a:extLst>
                  <a:ext uri="{FF2B5EF4-FFF2-40B4-BE49-F238E27FC236}">
                    <a16:creationId xmlns:a16="http://schemas.microsoft.com/office/drawing/2014/main" id="{5D17AC5C-76A2-AAF4-4C6E-519CC7E17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C9A79C4-2CE1-0DDA-DC86-92692DF3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0" name="Freeform 32">
                <a:extLst>
                  <a:ext uri="{FF2B5EF4-FFF2-40B4-BE49-F238E27FC236}">
                    <a16:creationId xmlns:a16="http://schemas.microsoft.com/office/drawing/2014/main" id="{A2A1601C-A8FA-415D-D7DE-7C0B9BDCA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Freeform 33">
                <a:extLst>
                  <a:ext uri="{FF2B5EF4-FFF2-40B4-BE49-F238E27FC236}">
                    <a16:creationId xmlns:a16="http://schemas.microsoft.com/office/drawing/2014/main" id="{F8FC5718-EC87-B158-0819-A10FDC09A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" name="Freeform 34">
                <a:extLst>
                  <a:ext uri="{FF2B5EF4-FFF2-40B4-BE49-F238E27FC236}">
                    <a16:creationId xmlns:a16="http://schemas.microsoft.com/office/drawing/2014/main" id="{332154F2-4635-36E4-D1C8-9251A89FD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" name="Freeform 35">
                <a:extLst>
                  <a:ext uri="{FF2B5EF4-FFF2-40B4-BE49-F238E27FC236}">
                    <a16:creationId xmlns:a16="http://schemas.microsoft.com/office/drawing/2014/main" id="{A61B2BCE-FA6A-8CFC-308D-BAF6ADD8C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D6ED5D19-C54F-0EB6-7CB9-F6BEB5025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3DFEDA01-0958-61BF-E255-EF6C6D286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" name="Freeform 38">
                <a:extLst>
                  <a:ext uri="{FF2B5EF4-FFF2-40B4-BE49-F238E27FC236}">
                    <a16:creationId xmlns:a16="http://schemas.microsoft.com/office/drawing/2014/main" id="{C4BEFB16-1264-B029-F91D-BC52FA90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" name="Freeform 39">
                <a:extLst>
                  <a:ext uri="{FF2B5EF4-FFF2-40B4-BE49-F238E27FC236}">
                    <a16:creationId xmlns:a16="http://schemas.microsoft.com/office/drawing/2014/main" id="{8C135639-15B3-063B-3838-3F36FFA3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" name="Freeform 40">
                <a:extLst>
                  <a:ext uri="{FF2B5EF4-FFF2-40B4-BE49-F238E27FC236}">
                    <a16:creationId xmlns:a16="http://schemas.microsoft.com/office/drawing/2014/main" id="{96CE6A96-7F0A-48B3-F0FC-49D6F3D70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9" name="Rectangle 41">
                <a:extLst>
                  <a:ext uri="{FF2B5EF4-FFF2-40B4-BE49-F238E27FC236}">
                    <a16:creationId xmlns:a16="http://schemas.microsoft.com/office/drawing/2014/main" id="{1DABCDF5-DFA3-169A-77EF-0FCE0EB28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138" name="Picture 2">
            <a:extLst>
              <a:ext uri="{FF2B5EF4-FFF2-40B4-BE49-F238E27FC236}">
                <a16:creationId xmlns:a16="http://schemas.microsoft.com/office/drawing/2014/main" id="{3D5DA3B0-FFC1-FFB2-21CB-49DCDFE92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BE013-586C-DF49-03A7-E5AA36FF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   EDA with visualisation</a:t>
            </a:r>
          </a:p>
        </p:txBody>
      </p:sp>
      <p:sp useBgFill="1">
        <p:nvSpPr>
          <p:cNvPr id="140" name="Round Diagonal Corner Rectangle 9">
            <a:extLst>
              <a:ext uri="{FF2B5EF4-FFF2-40B4-BE49-F238E27FC236}">
                <a16:creationId xmlns:a16="http://schemas.microsoft.com/office/drawing/2014/main" id="{A1C02824-B98D-0A04-C9B3-C801F1C7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BFC7F-8A81-D572-A94F-8369834A7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98663"/>
            <a:ext cx="4635583" cy="4264737"/>
          </a:xfrm>
          <a:prstGeom prst="rect">
            <a:avLst/>
          </a:prstGeom>
        </p:spPr>
      </p:pic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16ACB2CF-5D50-5BD3-70C1-9FD4CF53C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</a:rPr>
              <a:t>Graph shows relationship between Success Rate and Orbit Type</a:t>
            </a:r>
          </a:p>
          <a:p>
            <a:r>
              <a:rPr lang="en-US" dirty="0">
                <a:solidFill>
                  <a:srgbClr val="FFFFFF"/>
                </a:solidFill>
              </a:rPr>
              <a:t> There are 4 of them  (ES-L1,GEO,HEO.SSO) with 100% success rate</a:t>
            </a:r>
          </a:p>
          <a:p>
            <a:r>
              <a:rPr lang="en-US" dirty="0">
                <a:solidFill>
                  <a:srgbClr val="FFFFFF"/>
                </a:solidFill>
              </a:rPr>
              <a:t>Maybe it’s wort to investing what distinguished these Orbits </a:t>
            </a:r>
            <a:r>
              <a:rPr lang="en-US" dirty="0" err="1">
                <a:solidFill>
                  <a:srgbClr val="FFFFFF"/>
                </a:solidFill>
              </a:rPr>
              <a:t>fro</a:t>
            </a:r>
            <a:r>
              <a:rPr lang="en-US" dirty="0">
                <a:solidFill>
                  <a:srgbClr val="FFFFFF"/>
                </a:solidFill>
              </a:rPr>
              <a:t> the other ones?</a:t>
            </a:r>
          </a:p>
        </p:txBody>
      </p:sp>
    </p:spTree>
    <p:extLst>
      <p:ext uri="{BB962C8B-B14F-4D97-AF65-F5344CB8AC3E}">
        <p14:creationId xmlns:p14="http://schemas.microsoft.com/office/powerpoint/2010/main" val="100872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C7DCA-0D03-33E8-552D-ADC24384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2B9A-B418-B7C8-1AC1-4860FC3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877336" cy="2451254"/>
          </a:xfrm>
        </p:spPr>
        <p:txBody>
          <a:bodyPr>
            <a:normAutofit/>
          </a:bodyPr>
          <a:lstStyle/>
          <a:p>
            <a:r>
              <a:rPr lang="en-GB" sz="3300" dirty="0"/>
              <a:t>   EDA with visualisation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51E09AAC-DFE6-2160-E8DA-96A674380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2267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below shows relationship between Orbit and Flight Number.</a:t>
            </a:r>
          </a:p>
          <a:p>
            <a:r>
              <a:rPr lang="en-US" dirty="0"/>
              <a:t>It look like there is positive correlation between LEO orbit and number of flights whereas the is no relating ship incase of GTO orbit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DE1A3-2064-243A-6744-48C64E9DE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" y="3299676"/>
            <a:ext cx="11178623" cy="22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781C1-60F2-A43A-0A38-2EBA90BC1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8264-22F2-E663-450B-1EC196A0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877336" cy="2451254"/>
          </a:xfrm>
        </p:spPr>
        <p:txBody>
          <a:bodyPr>
            <a:normAutofit/>
          </a:bodyPr>
          <a:lstStyle/>
          <a:p>
            <a:r>
              <a:rPr lang="en-GB" sz="3300" dirty="0"/>
              <a:t>   EDA with visualisation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1D61970B-8AEA-6660-1B37-ADAC3F16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2267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below shows relationship between Orbit and Payload Mass.</a:t>
            </a:r>
          </a:p>
          <a:p>
            <a:r>
              <a:rPr lang="en-US" dirty="0"/>
              <a:t>There is relationship between heavy payload and </a:t>
            </a:r>
            <a:r>
              <a:rPr lang="en-GB" b="0" i="0" dirty="0">
                <a:effectLst/>
                <a:latin typeface="system-ui"/>
              </a:rPr>
              <a:t>Polar, LEO and ISS, however there is no relationship for GTO orbit.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528E9-E1B6-1B44-E2CB-8490DDA6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" y="3276601"/>
            <a:ext cx="11651598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6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EC8C4-AAB9-A279-4D2F-9DAB9C906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1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3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4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7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8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1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4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0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9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pic>
        <p:nvPicPr>
          <p:cNvPr id="138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8A1CA-6FB2-7BBE-E707-08CB8D25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   EDA with visualisation</a:t>
            </a:r>
          </a:p>
        </p:txBody>
      </p:sp>
      <p:sp useBgFill="1">
        <p:nvSpPr>
          <p:cNvPr id="140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BB563C7F-5A27-AC1F-1301-5850565AD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Graph shows relationship between Success Rate and Year</a:t>
            </a:r>
          </a:p>
          <a:p>
            <a:r>
              <a:rPr lang="en-US" dirty="0">
                <a:solidFill>
                  <a:srgbClr val="FFFFFF"/>
                </a:solidFill>
              </a:rPr>
              <a:t> Success rate was </a:t>
            </a:r>
            <a:r>
              <a:rPr lang="en-US" dirty="0" err="1">
                <a:solidFill>
                  <a:srgbClr val="FFFFFF"/>
                </a:solidFill>
              </a:rPr>
              <a:t>steadley</a:t>
            </a:r>
            <a:r>
              <a:rPr lang="en-US" dirty="0">
                <a:solidFill>
                  <a:srgbClr val="FFFFFF"/>
                </a:solidFill>
              </a:rPr>
              <a:t> increasing until 2017 there was sudden drop in 2018 and increase in 2019. In 2020 we can see </a:t>
            </a:r>
            <a:r>
              <a:rPr lang="en-US" dirty="0" err="1">
                <a:solidFill>
                  <a:srgbClr val="FFFFFF"/>
                </a:solidFill>
              </a:rPr>
              <a:t>sligh</a:t>
            </a:r>
            <a:r>
              <a:rPr lang="en-US" dirty="0">
                <a:solidFill>
                  <a:srgbClr val="FFFFFF"/>
                </a:solidFill>
              </a:rPr>
              <a:t> drop </a:t>
            </a:r>
            <a:r>
              <a:rPr lang="en-US">
                <a:solidFill>
                  <a:srgbClr val="FFFFFF"/>
                </a:solidFill>
              </a:rPr>
              <a:t>as compared to 2019.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BDA2F-6D79-749A-12C9-5411FD4E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99" y="1091776"/>
            <a:ext cx="5013329" cy="396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CA97-7904-7FEA-BB03-B2BF9525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571A-DFA6-DB06-5762-BE8CCEA0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Unique Launch Sites                             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6C67D-74B9-9A37-6AD4-678CD00F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89" y="2731657"/>
            <a:ext cx="5804411" cy="31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3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F8C3F-03E6-43C9-0C0C-76E073C22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4EB9-E29B-57C0-61BE-17E372D4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EC81-8355-3ACD-4B26-CDA10580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3541714"/>
          </a:xfrm>
        </p:spPr>
        <p:txBody>
          <a:bodyPr/>
          <a:lstStyle/>
          <a:p>
            <a:r>
              <a:rPr lang="en-GB" b="1" dirty="0">
                <a:latin typeface="system-ui"/>
              </a:rPr>
              <a:t>Unique</a:t>
            </a:r>
            <a:r>
              <a:rPr lang="en-GB" dirty="0"/>
              <a:t> </a:t>
            </a:r>
            <a:r>
              <a:rPr lang="en-GB" b="1" i="0" dirty="0">
                <a:effectLst/>
                <a:latin typeface="system-ui"/>
              </a:rPr>
              <a:t>5 records where launch sites begin with the string 'CCA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E0B85-F0C5-0009-D354-D7CC0A7D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5" y="2729270"/>
            <a:ext cx="10573293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20000" y="1825625"/>
            <a:ext cx="102338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Executive Summary</a:t>
            </a:r>
          </a:p>
          <a:p>
            <a:pPr algn="l"/>
            <a:r>
              <a:rPr lang="en-US" dirty="0"/>
              <a:t>Introduction</a:t>
            </a:r>
          </a:p>
          <a:p>
            <a:pPr algn="l"/>
            <a:r>
              <a:rPr lang="en-US" dirty="0"/>
              <a:t>Methodology</a:t>
            </a:r>
          </a:p>
          <a:p>
            <a:pPr algn="l"/>
            <a:r>
              <a:rPr lang="en-US" dirty="0"/>
              <a:t>Results</a:t>
            </a:r>
          </a:p>
          <a:p>
            <a:pPr algn="l"/>
            <a:r>
              <a:rPr lang="en-US" dirty="0"/>
              <a:t>Conclusion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580A8E0-7E68-4241-BB9B-E1FC934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55CA119-3AE4-4D6A-AB16-C0625CAA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r>
              <a:rPr lang="en-US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pic>
        <p:nvPicPr>
          <p:cNvPr id="10" name="Picture Placeholder 9" descr="A picture containing outdoor, train, bridge, traveling">
            <a:extLst>
              <a:ext uri="{FF2B5EF4-FFF2-40B4-BE49-F238E27FC236}">
                <a16:creationId xmlns:a16="http://schemas.microsoft.com/office/drawing/2014/main" id="{BE113317-F75C-4F41-AA60-AB7B65AD93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9" b="22916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9607A7-8386-47DB-8578-DDEDD194E5D4}" type="slidenum">
              <a:rPr lang="en-US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27203-04B0-1C24-0B7B-2C5DD2E2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6339-8230-6FBC-56A4-2D37A93F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6E78-D8CE-7615-2C99-FDAA7F37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729343"/>
          </a:xfrm>
        </p:spPr>
        <p:txBody>
          <a:bodyPr/>
          <a:lstStyle/>
          <a:p>
            <a:pPr algn="l"/>
            <a:r>
              <a:rPr lang="en-GB" b="1" dirty="0">
                <a:latin typeface="system-ui"/>
              </a:rPr>
              <a:t>T</a:t>
            </a:r>
            <a:r>
              <a:rPr lang="en-GB" b="1" i="0" dirty="0">
                <a:effectLst/>
                <a:latin typeface="system-ui"/>
              </a:rPr>
              <a:t>otal payload mass carried by boosters launched by NASA (CRS)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CE7B2-4CD9-9DF8-A1EC-34A39A1C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93" y="2626808"/>
            <a:ext cx="5265857" cy="27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23447-06B3-4D9B-1B9C-3822ED7C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6CBC-10EE-D978-0510-FF378E59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A14A1-8C7C-39F9-8B28-3CEF87E12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729343"/>
          </a:xfrm>
        </p:spPr>
        <p:txBody>
          <a:bodyPr/>
          <a:lstStyle/>
          <a:p>
            <a:pPr algn="l"/>
            <a:r>
              <a:rPr lang="en-GB" b="1" dirty="0">
                <a:latin typeface="system-ui"/>
              </a:rPr>
              <a:t>A</a:t>
            </a:r>
            <a:r>
              <a:rPr lang="en-GB" b="1" i="0" dirty="0">
                <a:effectLst/>
                <a:latin typeface="system-ui"/>
              </a:rPr>
              <a:t>verage payload mass carried by booster version F9 v1.1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5FDED-238B-F383-071E-AD0B9092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23" y="2638287"/>
            <a:ext cx="5424936" cy="27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9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8613B-ECB3-7B6C-B89D-68AA56ED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234D-D433-FCE5-1B52-C2DD99B8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A98AB-0A39-A040-AA54-79DE1C94E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729343"/>
          </a:xfrm>
        </p:spPr>
        <p:txBody>
          <a:bodyPr/>
          <a:lstStyle/>
          <a:p>
            <a:pPr algn="l"/>
            <a:r>
              <a:rPr lang="en-GB" b="1" dirty="0">
                <a:latin typeface="system-ui"/>
              </a:rPr>
              <a:t>                                  Date of first successful landing</a:t>
            </a:r>
            <a:endParaRPr lang="en-GB" b="1" i="0" dirty="0">
              <a:effectLst/>
              <a:latin typeface="system-ui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7012D-4E37-C8A7-26EB-66672534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72" y="2689323"/>
            <a:ext cx="4995971" cy="25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59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5BEF7-1DA9-2ABB-2E6F-DB693B24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973E-CD9A-ABC8-D070-0C6E20D3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583F-94D0-2BFE-BEBF-887B3E6B3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72934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b="1" dirty="0">
                <a:latin typeface="system-ui"/>
              </a:rPr>
              <a:t>B</a:t>
            </a:r>
            <a:r>
              <a:rPr lang="en-GB" b="1" i="0" dirty="0">
                <a:effectLst/>
                <a:latin typeface="system-ui"/>
              </a:rPr>
              <a:t>oosters which have success in drone ship and have payload mass greater than 4000 but less than 6000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D71C7-AAAF-6E49-BDBD-FFEEE46E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45" y="2615834"/>
            <a:ext cx="4312198" cy="36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86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C6C02-2CF9-776A-D92C-BB18812E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77D7-D281-8C2A-AD38-BC990855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99396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CE8D-1F68-C056-349F-7084B6C0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7914"/>
            <a:ext cx="9905999" cy="729343"/>
          </a:xfrm>
        </p:spPr>
        <p:txBody>
          <a:bodyPr>
            <a:normAutofit/>
          </a:bodyPr>
          <a:lstStyle/>
          <a:p>
            <a:pPr algn="l"/>
            <a:r>
              <a:rPr lang="en-GB" b="1" dirty="0">
                <a:latin typeface="system-ui"/>
              </a:rPr>
              <a:t>T</a:t>
            </a:r>
            <a:r>
              <a:rPr lang="en-GB" b="1" i="0" dirty="0">
                <a:effectLst/>
                <a:latin typeface="system-ui"/>
              </a:rPr>
              <a:t>he total number of successful and failure mission outcomes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0E8B3-6872-27DE-31A1-270217F9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57" y="2430842"/>
            <a:ext cx="4708172" cy="34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9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8C28-5BA7-2323-E312-ECB01E34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9084-001D-10BB-F107-2AD7AA97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596746"/>
            <a:ext cx="9905998" cy="981683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DE87-6E7F-100D-7B7D-18ECE0029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6682"/>
            <a:ext cx="9905999" cy="588111"/>
          </a:xfrm>
        </p:spPr>
        <p:txBody>
          <a:bodyPr>
            <a:normAutofit/>
          </a:bodyPr>
          <a:lstStyle/>
          <a:p>
            <a:pPr algn="l"/>
            <a:r>
              <a:rPr lang="en-GB" b="1" dirty="0" err="1">
                <a:latin typeface="system-ui"/>
              </a:rPr>
              <a:t>B</a:t>
            </a:r>
            <a:r>
              <a:rPr lang="en-GB" b="1" i="0" dirty="0" err="1">
                <a:effectLst/>
                <a:latin typeface="system-ui"/>
              </a:rPr>
              <a:t>ooster_versions</a:t>
            </a:r>
            <a:r>
              <a:rPr lang="en-GB" b="1" i="0" dirty="0">
                <a:effectLst/>
                <a:latin typeface="system-ui"/>
              </a:rPr>
              <a:t> which have carried the maximum payload mass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1EC89-730A-1726-DA8A-E21CBB7F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53" y="2180985"/>
            <a:ext cx="4981831" cy="46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2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493E-B90B-2B4E-503F-20B1F945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E76F-949E-E0C8-5416-E1AEDA96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596747"/>
            <a:ext cx="9905998" cy="840168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54EB-1853-6266-C2B2-2A8B2056E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6682"/>
            <a:ext cx="9905999" cy="50430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GB" b="1" dirty="0">
                <a:latin typeface="system-ui"/>
              </a:rPr>
              <a:t>F</a:t>
            </a:r>
            <a:r>
              <a:rPr lang="en-GB" b="1" i="0" dirty="0">
                <a:effectLst/>
                <a:latin typeface="system-ui"/>
              </a:rPr>
              <a:t>ailure </a:t>
            </a:r>
            <a:r>
              <a:rPr lang="en-GB" b="1" i="0" dirty="0" err="1">
                <a:effectLst/>
                <a:latin typeface="system-ui"/>
              </a:rPr>
              <a:t>landing_outcomes</a:t>
            </a:r>
            <a:r>
              <a:rPr lang="en-GB" b="1" i="0" dirty="0">
                <a:effectLst/>
                <a:latin typeface="system-ui"/>
              </a:rPr>
              <a:t> in drone ship ,booster versions, </a:t>
            </a:r>
            <a:r>
              <a:rPr lang="en-GB" b="1" i="0" dirty="0" err="1">
                <a:effectLst/>
                <a:latin typeface="system-ui"/>
              </a:rPr>
              <a:t>launch_site</a:t>
            </a:r>
            <a:r>
              <a:rPr lang="en-GB" b="1" i="0" dirty="0">
                <a:effectLst/>
                <a:latin typeface="system-ui"/>
              </a:rPr>
              <a:t> for the months in year 2015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EA3F7-55D4-5E6B-819B-4DB030AD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5" y="2345203"/>
            <a:ext cx="6574950" cy="31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1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28DB-78EB-775B-9F54-F5E9EC786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9995-34FB-E5D3-1912-4A865003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596747"/>
            <a:ext cx="9905998" cy="840168"/>
          </a:xfrm>
        </p:spPr>
        <p:txBody>
          <a:bodyPr/>
          <a:lstStyle/>
          <a:p>
            <a:r>
              <a:rPr lang="en-GB" dirty="0"/>
              <a:t>                          EDA with </a:t>
            </a:r>
            <a:r>
              <a:rPr lang="en-GB" dirty="0" err="1"/>
              <a:t>sql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DFCD-8329-D655-C653-9A2DA366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6682"/>
            <a:ext cx="9905999" cy="50430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GB" b="1" dirty="0">
                <a:latin typeface="system-ui"/>
              </a:rPr>
              <a:t>L</a:t>
            </a:r>
            <a:r>
              <a:rPr lang="en-GB" b="1" i="0" dirty="0">
                <a:effectLst/>
                <a:latin typeface="system-ui"/>
              </a:rPr>
              <a:t>anding outcomes between the date 2010-06-04 and 2017-03-20, in descending order.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39E6E-7880-FD7C-0551-8A6FFAE4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829" y="2371060"/>
            <a:ext cx="7031909" cy="2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9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63BA7-4D6E-9760-6969-E36495EC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68AA-8FCA-553E-E037-D8326673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402771"/>
            <a:ext cx="9905998" cy="1034144"/>
          </a:xfrm>
        </p:spPr>
        <p:txBody>
          <a:bodyPr>
            <a:normAutofit fontScale="90000"/>
          </a:bodyPr>
          <a:lstStyle/>
          <a:p>
            <a:r>
              <a:rPr lang="en-GB" dirty="0"/>
              <a:t>                          </a:t>
            </a:r>
            <a:br>
              <a:rPr lang="en-GB" dirty="0"/>
            </a:br>
            <a:r>
              <a:rPr lang="en-GB" dirty="0"/>
              <a:t>              </a:t>
            </a:r>
            <a:r>
              <a:rPr lang="en-GB" sz="3600" b="1" dirty="0">
                <a:latin typeface="system-ui"/>
              </a:rPr>
              <a:t>interactive map with Folium </a:t>
            </a:r>
            <a:br>
              <a:rPr lang="en-GB" sz="3600" b="1" dirty="0">
                <a:latin typeface="system-ui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FBCC-24C5-4F96-C866-F3CE5330B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6682"/>
            <a:ext cx="9905999" cy="5043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b="1" dirty="0">
                <a:latin typeface="system-ui"/>
              </a:rPr>
              <a:t> Launch sites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F423A-D63A-8244-4C81-385B40B7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415" y="2207888"/>
            <a:ext cx="6867878" cy="4010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25B5A-A1B7-68F7-7CF7-981F1CD64282}"/>
              </a:ext>
            </a:extLst>
          </p:cNvPr>
          <p:cNvSpPr txBox="1"/>
          <p:nvPr/>
        </p:nvSpPr>
        <p:spPr>
          <a:xfrm>
            <a:off x="869270" y="2279694"/>
            <a:ext cx="4159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Most of the launch sites in this project are located near the equator.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Additionally, these launch sites are situated close to the coast.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This minimizes the risk of debris or failures causing harm to populated areas, as rockets are typically launched over the ocean to ensure safety.</a:t>
            </a:r>
          </a:p>
        </p:txBody>
      </p:sp>
    </p:spTree>
    <p:extLst>
      <p:ext uri="{BB962C8B-B14F-4D97-AF65-F5344CB8AC3E}">
        <p14:creationId xmlns:p14="http://schemas.microsoft.com/office/powerpoint/2010/main" val="225385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A80C0-83F1-0813-CE2C-9B9DA108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2C46-C231-4D47-47F4-E42305C0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402771"/>
            <a:ext cx="9905998" cy="1034144"/>
          </a:xfrm>
        </p:spPr>
        <p:txBody>
          <a:bodyPr>
            <a:normAutofit fontScale="90000"/>
          </a:bodyPr>
          <a:lstStyle/>
          <a:p>
            <a:r>
              <a:rPr lang="en-GB" dirty="0"/>
              <a:t>                          </a:t>
            </a:r>
            <a:br>
              <a:rPr lang="en-GB" dirty="0"/>
            </a:br>
            <a:r>
              <a:rPr lang="en-GB" dirty="0"/>
              <a:t>              </a:t>
            </a:r>
            <a:r>
              <a:rPr lang="en-GB" sz="3600" b="1" dirty="0">
                <a:latin typeface="system-ui"/>
              </a:rPr>
              <a:t>interactive map with Folium </a:t>
            </a:r>
            <a:br>
              <a:rPr lang="en-GB" sz="3600" b="1" dirty="0">
                <a:latin typeface="system-ui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5633-FFF0-2B57-E817-FEC8DAF45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76682"/>
            <a:ext cx="9905999" cy="5043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b="1" dirty="0">
                <a:latin typeface="system-ui"/>
              </a:rPr>
              <a:t> Launch sites locations success and failed launch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51146-D478-4E23-B892-9F961CB834D7}"/>
              </a:ext>
            </a:extLst>
          </p:cNvPr>
          <p:cNvSpPr txBox="1"/>
          <p:nvPr/>
        </p:nvSpPr>
        <p:spPr>
          <a:xfrm>
            <a:off x="869270" y="2279694"/>
            <a:ext cx="41599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From the </a:t>
            </a:r>
            <a:r>
              <a:rPr lang="en-GB" b="0" i="0" dirty="0" err="1">
                <a:effectLst/>
                <a:latin typeface="system-ui"/>
              </a:rPr>
              <a:t>color-labeled</a:t>
            </a:r>
            <a:r>
              <a:rPr lang="en-GB" b="0" i="0" dirty="0">
                <a:effectLst/>
                <a:latin typeface="system-ui"/>
              </a:rPr>
              <a:t> markers in marker clusters, its easy to identify which launch sites have relatively high success rates.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6D9F9-F652-23EB-940C-926101CA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64" y="2420752"/>
            <a:ext cx="4661894" cy="3957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734EC-1E0D-D504-B1B4-A31CFB0B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95" y="3866608"/>
            <a:ext cx="3506561" cy="23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8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4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2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5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6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5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1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55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/>
              <a:t>Executive summary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843" y="1082673"/>
            <a:ext cx="5922158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Abadi" panose="020F0502020204030204" pitchFamily="34" charset="0"/>
              </a:rPr>
              <a:t>The aim of this presentation is to determine what kind    of factors contribute to successful landing of </a:t>
            </a:r>
            <a:r>
              <a:rPr lang="en-GB" sz="1800" b="0" i="0" dirty="0">
                <a:effectLst/>
                <a:latin typeface="Abadi" panose="020F0502020204030204" pitchFamily="34" charset="0"/>
              </a:rPr>
              <a:t>SpaceX  Falcon 9 rockets.</a:t>
            </a:r>
            <a:endParaRPr lang="en-US" sz="1800" dirty="0">
              <a:latin typeface="Abadi" panose="020F0502020204030204" pitchFamily="34" charset="0"/>
            </a:endParaRPr>
          </a:p>
        </p:txBody>
      </p:sp>
      <p:sp>
        <p:nvSpPr>
          <p:cNvPr id="103" name="Footer Placeholder 48">
            <a:extLst>
              <a:ext uri="{FF2B5EF4-FFF2-40B4-BE49-F238E27FC236}">
                <a16:creationId xmlns:a16="http://schemas.microsoft.com/office/drawing/2014/main" id="{EE131F31-1D34-4CC9-8C56-BACFA6C8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02" name="Date Placeholder 47">
            <a:extLst>
              <a:ext uri="{FF2B5EF4-FFF2-40B4-BE49-F238E27FC236}">
                <a16:creationId xmlns:a16="http://schemas.microsoft.com/office/drawing/2014/main" id="{F956151C-A474-42C6-9D67-B6779EF6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B5F-1240-D280-F415-F1370950B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30FC-B38A-4D1A-2499-5494C7F1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70" y="402771"/>
            <a:ext cx="9905998" cy="870858"/>
          </a:xfrm>
        </p:spPr>
        <p:txBody>
          <a:bodyPr>
            <a:normAutofit fontScale="90000"/>
          </a:bodyPr>
          <a:lstStyle/>
          <a:p>
            <a:r>
              <a:rPr lang="en-GB" dirty="0"/>
              <a:t>                          </a:t>
            </a:r>
            <a:br>
              <a:rPr lang="en-GB" dirty="0"/>
            </a:br>
            <a:r>
              <a:rPr lang="en-GB" dirty="0"/>
              <a:t>              </a:t>
            </a:r>
            <a:r>
              <a:rPr lang="en-GB" sz="3600" b="1" dirty="0">
                <a:latin typeface="system-ui"/>
              </a:rPr>
              <a:t>interactive map with Folium </a:t>
            </a:r>
            <a:br>
              <a:rPr lang="en-GB" sz="3600" b="1" dirty="0">
                <a:latin typeface="system-ui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076D-1889-3F33-2B5D-0C564FA5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68362"/>
            <a:ext cx="9905999" cy="5043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b="1" dirty="0">
                <a:latin typeface="system-ui"/>
              </a:rPr>
              <a:t>            Launch sites locations proximity to railway highway and coastline.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AD01E-9E44-8D00-C964-1CFB15AC887A}"/>
              </a:ext>
            </a:extLst>
          </p:cNvPr>
          <p:cNvSpPr txBox="1"/>
          <p:nvPr/>
        </p:nvSpPr>
        <p:spPr>
          <a:xfrm>
            <a:off x="1426029" y="1951672"/>
            <a:ext cx="77941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From the visual analysis of the launch site KSC LC-39A we can clearly see that it is: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relative close to railway (15.23 km)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relative close to highway (20.28 km)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ystem-ui"/>
              </a:rPr>
              <a:t> relative close to coastline (14.99 km)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95E24-9929-05E9-DDFB-9B1FD9ED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98" y="3576273"/>
            <a:ext cx="8572941" cy="32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1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63A8-036C-803C-71EF-6990C375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2" y="489858"/>
            <a:ext cx="6734552" cy="838199"/>
          </a:xfrm>
        </p:spPr>
        <p:txBody>
          <a:bodyPr>
            <a:normAutofit/>
          </a:bodyPr>
          <a:lstStyle/>
          <a:p>
            <a:r>
              <a:rPr lang="en-GB" dirty="0"/>
              <a:t>                 </a:t>
            </a:r>
            <a:r>
              <a:rPr lang="en-GB" dirty="0" err="1"/>
              <a:t>Plotly</a:t>
            </a:r>
            <a:r>
              <a:rPr lang="en-GB" dirty="0"/>
              <a:t> </a:t>
            </a:r>
            <a:r>
              <a:rPr lang="en-GB" dirty="0" err="1"/>
              <a:t>dASHBOAD</a:t>
            </a:r>
            <a:endParaRPr lang="en-GB" dirty="0"/>
          </a:p>
        </p:txBody>
      </p:sp>
      <p:pic>
        <p:nvPicPr>
          <p:cNvPr id="5" name="Content Placeholder 4" descr="Lauch site succes rates">
            <a:extLst>
              <a:ext uri="{FF2B5EF4-FFF2-40B4-BE49-F238E27FC236}">
                <a16:creationId xmlns:a16="http://schemas.microsoft.com/office/drawing/2014/main" id="{E4B22C04-0F43-1CA1-714E-431433877D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715" y="2547572"/>
            <a:ext cx="8919028" cy="343039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10CC0D-EA9A-E685-5C79-154B33754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9990" y="1552800"/>
            <a:ext cx="8138810" cy="711429"/>
          </a:xfrm>
        </p:spPr>
        <p:txBody>
          <a:bodyPr>
            <a:normAutofit/>
          </a:bodyPr>
          <a:lstStyle/>
          <a:p>
            <a:r>
              <a:rPr lang="en-GB" sz="2000" dirty="0"/>
              <a:t>                                Graph presents success rate of </a:t>
            </a:r>
            <a:r>
              <a:rPr lang="en-GB" sz="2000" dirty="0" err="1"/>
              <a:t>of</a:t>
            </a:r>
            <a:r>
              <a:rPr lang="en-GB" sz="2000" dirty="0"/>
              <a:t> all sites</a:t>
            </a:r>
          </a:p>
        </p:txBody>
      </p:sp>
    </p:spTree>
    <p:extLst>
      <p:ext uri="{BB962C8B-B14F-4D97-AF65-F5344CB8AC3E}">
        <p14:creationId xmlns:p14="http://schemas.microsoft.com/office/powerpoint/2010/main" val="161793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1C1D7-71CD-BCAB-185D-71536C65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0C5D-F6CC-972F-2D8A-A1E20035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2" y="489858"/>
            <a:ext cx="6734552" cy="838199"/>
          </a:xfrm>
        </p:spPr>
        <p:txBody>
          <a:bodyPr>
            <a:normAutofit/>
          </a:bodyPr>
          <a:lstStyle/>
          <a:p>
            <a:r>
              <a:rPr lang="en-GB" dirty="0"/>
              <a:t>                 </a:t>
            </a:r>
            <a:r>
              <a:rPr lang="en-GB" dirty="0" err="1"/>
              <a:t>Plotly</a:t>
            </a:r>
            <a:r>
              <a:rPr lang="en-GB" dirty="0"/>
              <a:t> </a:t>
            </a:r>
            <a:r>
              <a:rPr lang="en-GB" dirty="0" err="1"/>
              <a:t>dASHBOAD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BA3ACA-12A3-968B-2919-338D3E74C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9990" y="1552800"/>
            <a:ext cx="8138810" cy="711429"/>
          </a:xfrm>
        </p:spPr>
        <p:txBody>
          <a:bodyPr>
            <a:normAutofit/>
          </a:bodyPr>
          <a:lstStyle/>
          <a:p>
            <a:r>
              <a:rPr lang="en-GB" sz="2000" dirty="0"/>
              <a:t>                                Graph presents success launches for site KSC LC-39A</a:t>
            </a:r>
          </a:p>
        </p:txBody>
      </p:sp>
      <p:pic>
        <p:nvPicPr>
          <p:cNvPr id="8" name="Content Placeholder 7" descr="A pie chart with a red and blue circle&#10;&#10;AI-generated content may be incorrect.">
            <a:extLst>
              <a:ext uri="{FF2B5EF4-FFF2-40B4-BE49-F238E27FC236}">
                <a16:creationId xmlns:a16="http://schemas.microsoft.com/office/drawing/2014/main" id="{F79D74D1-C0D8-EB09-DBD1-49C933045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971" y="2488972"/>
            <a:ext cx="8528027" cy="3236914"/>
          </a:xfrm>
        </p:spPr>
      </p:pic>
    </p:spTree>
    <p:extLst>
      <p:ext uri="{BB962C8B-B14F-4D97-AF65-F5344CB8AC3E}">
        <p14:creationId xmlns:p14="http://schemas.microsoft.com/office/powerpoint/2010/main" val="1993750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D015B-6DFA-7E28-17E1-082FD62A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750C-2188-DECC-1800-FD9F8D4E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2" y="489858"/>
            <a:ext cx="6734552" cy="838199"/>
          </a:xfrm>
        </p:spPr>
        <p:txBody>
          <a:bodyPr>
            <a:normAutofit/>
          </a:bodyPr>
          <a:lstStyle/>
          <a:p>
            <a:r>
              <a:rPr lang="en-GB" dirty="0"/>
              <a:t>                  </a:t>
            </a:r>
            <a:r>
              <a:rPr lang="en-GB" dirty="0" err="1"/>
              <a:t>Plotly</a:t>
            </a:r>
            <a:r>
              <a:rPr lang="en-GB" dirty="0"/>
              <a:t> </a:t>
            </a:r>
            <a:r>
              <a:rPr lang="en-GB" dirty="0" err="1"/>
              <a:t>dASHBOAD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8EB325-2610-E4C6-75AC-51A165E08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6190" y="1435877"/>
            <a:ext cx="8138810" cy="711429"/>
          </a:xfrm>
        </p:spPr>
        <p:txBody>
          <a:bodyPr>
            <a:normAutofit/>
          </a:bodyPr>
          <a:lstStyle/>
          <a:p>
            <a:r>
              <a:rPr lang="en-GB" sz="2000" dirty="0"/>
              <a:t>             Graph presents Payload vs Outcome for all sites by booster version</a:t>
            </a:r>
          </a:p>
        </p:txBody>
      </p:sp>
      <p:pic>
        <p:nvPicPr>
          <p:cNvPr id="12" name="Content Placeholder 11" descr="A screenshot of a graph&#10;&#10;AI-generated content may be incorrect.">
            <a:extLst>
              <a:ext uri="{FF2B5EF4-FFF2-40B4-BE49-F238E27FC236}">
                <a16:creationId xmlns:a16="http://schemas.microsoft.com/office/drawing/2014/main" id="{A4231227-C342-990A-F8D8-1B9DA2B31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741" y="2255125"/>
            <a:ext cx="8271966" cy="3568731"/>
          </a:xfrm>
        </p:spPr>
      </p:pic>
    </p:spTree>
    <p:extLst>
      <p:ext uri="{BB962C8B-B14F-4D97-AF65-F5344CB8AC3E}">
        <p14:creationId xmlns:p14="http://schemas.microsoft.com/office/powerpoint/2010/main" val="901358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D9922-81FB-27E9-AD71-A42EDD0F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11FE-D4FE-C8CA-A88E-345271F5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2" y="489858"/>
            <a:ext cx="6734552" cy="838199"/>
          </a:xfrm>
        </p:spPr>
        <p:txBody>
          <a:bodyPr>
            <a:normAutofit/>
          </a:bodyPr>
          <a:lstStyle/>
          <a:p>
            <a:r>
              <a:rPr lang="en-GB" dirty="0"/>
              <a:t>                  </a:t>
            </a:r>
            <a:r>
              <a:rPr lang="en-GB" dirty="0" err="1"/>
              <a:t>Plotly</a:t>
            </a:r>
            <a:r>
              <a:rPr lang="en-GB" dirty="0"/>
              <a:t> </a:t>
            </a:r>
            <a:r>
              <a:rPr lang="en-GB" dirty="0" err="1"/>
              <a:t>dASHBOAD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FD2A5F-5891-57E9-B8E1-8F5851A58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6190" y="1435877"/>
            <a:ext cx="8138810" cy="711429"/>
          </a:xfrm>
        </p:spPr>
        <p:txBody>
          <a:bodyPr>
            <a:normAutofit/>
          </a:bodyPr>
          <a:lstStyle/>
          <a:p>
            <a:r>
              <a:rPr lang="en-GB" sz="2000" dirty="0"/>
              <a:t>             Graph presents Payload vs Outcome for KSC LC-39A</a:t>
            </a:r>
          </a:p>
        </p:txBody>
      </p:sp>
      <p:pic>
        <p:nvPicPr>
          <p:cNvPr id="7" name="Content Placeholder 6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0A50DF21-8ED5-4113-9150-92B25D43A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2" y="2255126"/>
            <a:ext cx="8138809" cy="3494716"/>
          </a:xfrm>
        </p:spPr>
      </p:pic>
    </p:spTree>
    <p:extLst>
      <p:ext uri="{BB962C8B-B14F-4D97-AF65-F5344CB8AC3E}">
        <p14:creationId xmlns:p14="http://schemas.microsoft.com/office/powerpoint/2010/main" val="171171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E9C14-28D3-70C5-D45D-E5FC2BD6E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5BF2-C631-5C0F-8C93-CDCB51A4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1" y="489859"/>
            <a:ext cx="9026167" cy="740228"/>
          </a:xfrm>
        </p:spPr>
        <p:txBody>
          <a:bodyPr>
            <a:normAutofit/>
          </a:bodyPr>
          <a:lstStyle/>
          <a:p>
            <a:r>
              <a:rPr lang="en-GB" dirty="0"/>
              <a:t>        Predictive Analysis confusion matrix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DBE982-740A-8D42-730B-3CCE4BB9B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6190" y="1435877"/>
            <a:ext cx="4013124" cy="3963437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There were  4 machine models used to find out how well each of the can predict successful and unsuccessful landing. Models used were logistics regression, SVM,KNN, decision trees.</a:t>
            </a:r>
          </a:p>
          <a:p>
            <a:r>
              <a:rPr lang="en-GB" sz="2000" dirty="0"/>
              <a:t>All models produced similar confusion matrix. They classified correctly 3 unsuccessful landings and 12 successful landing, however 3 ladings classified by models as successful were unsuccessful.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61655B-7C74-CA09-6A48-311B660DA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315" y="1562196"/>
            <a:ext cx="5187214" cy="4308024"/>
          </a:xfrm>
        </p:spPr>
      </p:pic>
    </p:spTree>
    <p:extLst>
      <p:ext uri="{BB962C8B-B14F-4D97-AF65-F5344CB8AC3E}">
        <p14:creationId xmlns:p14="http://schemas.microsoft.com/office/powerpoint/2010/main" val="1060695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4EF5-9647-2FD7-5BFB-C658F7F9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1BAF-0D2C-F2A7-1C0A-6072B7AC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1" y="489859"/>
            <a:ext cx="9026167" cy="740228"/>
          </a:xfrm>
        </p:spPr>
        <p:txBody>
          <a:bodyPr>
            <a:normAutofit/>
          </a:bodyPr>
          <a:lstStyle/>
          <a:p>
            <a:r>
              <a:rPr lang="en-GB" dirty="0"/>
              <a:t>        Predictive Analysis accuracy scores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659D34-87DC-4D93-F67D-3E2A662B5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24743" y="4276677"/>
            <a:ext cx="7921096" cy="2351314"/>
          </a:xfrm>
        </p:spPr>
        <p:txBody>
          <a:bodyPr>
            <a:normAutofit/>
          </a:bodyPr>
          <a:lstStyle/>
          <a:p>
            <a:r>
              <a:rPr lang="en-GB" sz="2400" dirty="0"/>
              <a:t>Accuracy score on test set are almost identical. The is only one significantly different value in decision tree model.</a:t>
            </a:r>
          </a:p>
          <a:p>
            <a:r>
              <a:rPr lang="en-GB" sz="2400" dirty="0"/>
              <a:t>There is not possible to distinguish which model perform the pest on test data set.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ABA932-8CA0-F23B-F217-3863F79E7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244" y="1404257"/>
            <a:ext cx="9026166" cy="268877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244429-5E1F-6140-1181-722547F8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1413735"/>
            <a:ext cx="7895643" cy="25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5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3D7EC-1450-F4C9-8EDC-2810B414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9E3A-EA22-32D4-231E-B2ADA3BB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61" y="489859"/>
            <a:ext cx="9026167" cy="740228"/>
          </a:xfrm>
        </p:spPr>
        <p:txBody>
          <a:bodyPr>
            <a:normAutofit/>
          </a:bodyPr>
          <a:lstStyle/>
          <a:p>
            <a:r>
              <a:rPr lang="en-GB" dirty="0"/>
              <a:t>        Predictive Analysis accuracy scores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F70F5-E281-56EC-B506-3D70E8D9C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24743" y="4276677"/>
            <a:ext cx="7921096" cy="1993494"/>
          </a:xfrm>
        </p:spPr>
        <p:txBody>
          <a:bodyPr>
            <a:normAutofit/>
          </a:bodyPr>
          <a:lstStyle/>
          <a:p>
            <a:r>
              <a:rPr lang="en-GB" sz="2400" dirty="0"/>
              <a:t>Accuracy score on whole data set differ by the models, but the values are very closed therefore it difficult to </a:t>
            </a:r>
            <a:r>
              <a:rPr lang="en-GB" sz="2400" dirty="0" err="1"/>
              <a:t>distuingush</a:t>
            </a:r>
            <a:r>
              <a:rPr lang="en-GB" sz="2400" dirty="0"/>
              <a:t> which model performs the best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E4435-A37F-7502-B0F8-924D49CC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86" y="1396545"/>
            <a:ext cx="6901543" cy="2410427"/>
          </a:xfrm>
        </p:spPr>
      </p:pic>
    </p:spTree>
    <p:extLst>
      <p:ext uri="{BB962C8B-B14F-4D97-AF65-F5344CB8AC3E}">
        <p14:creationId xmlns:p14="http://schemas.microsoft.com/office/powerpoint/2010/main" val="170683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FBCE-0910-87AD-F3D9-85DF318E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943" y="623659"/>
            <a:ext cx="7264443" cy="1453003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20D8B-441E-DD5D-4030-3429B71570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3103" y="2284148"/>
            <a:ext cx="8938548" cy="3619562"/>
          </a:xfrm>
        </p:spPr>
        <p:txBody>
          <a:bodyPr/>
          <a:lstStyle/>
          <a:p>
            <a:r>
              <a:rPr lang="en-GB" dirty="0"/>
              <a:t>Successful landing can  be corelated to Payload Mass when mass reaches over 8000 kg success rate is almost 100%.</a:t>
            </a:r>
          </a:p>
          <a:p>
            <a:r>
              <a:rPr lang="en-GB" dirty="0"/>
              <a:t>Orbits with 100% success rate are ES-L1,GEO,HEO and SSO.</a:t>
            </a:r>
          </a:p>
          <a:p>
            <a:r>
              <a:rPr lang="en-GB" dirty="0"/>
              <a:t>Between 2014-2020 </a:t>
            </a:r>
            <a:r>
              <a:rPr lang="en-GB" dirty="0" err="1"/>
              <a:t>succes</a:t>
            </a:r>
            <a:r>
              <a:rPr lang="en-GB" dirty="0"/>
              <a:t> rate has increased from 30% to 80%</a:t>
            </a:r>
          </a:p>
          <a:p>
            <a:r>
              <a:rPr lang="en-GB" dirty="0"/>
              <a:t>Sites are in close proximity to the cost, railway and highway.</a:t>
            </a:r>
          </a:p>
          <a:p>
            <a:r>
              <a:rPr lang="en-GB" dirty="0"/>
              <a:t>Thes site with the highest % of successful launches is KSC-39A (76.9%).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Introduction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29" y="2960914"/>
            <a:ext cx="4248771" cy="280806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sz="2000" b="0" i="0" dirty="0">
                <a:effectLst/>
                <a:latin typeface="system-ui"/>
              </a:rPr>
              <a:t>SpaceX advertises Falcon 9 rocket launches on its website with a cost of 62 million dollars</a:t>
            </a:r>
          </a:p>
          <a:p>
            <a:pPr rtl="0"/>
            <a:endParaRPr lang="en-GB" sz="2000" dirty="0">
              <a:latin typeface="system-ui"/>
            </a:endParaRPr>
          </a:p>
          <a:p>
            <a:pPr rtl="0"/>
            <a:r>
              <a:rPr lang="en-GB" sz="2000" dirty="0">
                <a:latin typeface="system-ui"/>
              </a:rPr>
              <a:t>Based on previous successful and unsuccessful rocket landing I will try to predict successful landing of the rocket</a:t>
            </a:r>
            <a:endParaRPr lang="en-GB" sz="2000" dirty="0"/>
          </a:p>
        </p:txBody>
      </p:sp>
      <p:pic>
        <p:nvPicPr>
          <p:cNvPr id="9" name="Picture Placeholder 8" descr="Long exposure of a rocket launch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156" b="12156"/>
          <a:stretch/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C0075ED-C567-4784-9E43-B86220CE12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595" b="11595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GB" dirty="0"/>
              <a:t>API</a:t>
            </a:r>
          </a:p>
          <a:p>
            <a:pPr rtl="0"/>
            <a:r>
              <a:rPr lang="en-GB" dirty="0"/>
              <a:t>Web scrapping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GB" dirty="0"/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 lnSpcReduction="10000"/>
          </a:bodyPr>
          <a:lstStyle/>
          <a:p>
            <a:r>
              <a:rPr lang="en-GB" dirty="0"/>
              <a:t> Performing EDA with visualisation and SQL and interactive visualisations</a:t>
            </a:r>
          </a:p>
          <a:p>
            <a:pPr rtl="0"/>
            <a:r>
              <a:rPr lang="en-GB" dirty="0"/>
              <a:t>Using various machine learning models to determine most accurate predictions</a:t>
            </a:r>
          </a:p>
          <a:p>
            <a:pPr rtl="0"/>
            <a:endParaRPr lang="en-GB" dirty="0"/>
          </a:p>
        </p:txBody>
      </p:sp>
      <p:sp>
        <p:nvSpPr>
          <p:cNvPr id="12" name="Date Placeholder 47">
            <a:extLst>
              <a:ext uri="{FF2B5EF4-FFF2-40B4-BE49-F238E27FC236}">
                <a16:creationId xmlns:a16="http://schemas.microsoft.com/office/drawing/2014/main" id="{63B316E4-E4B4-4725-A3FF-5E868212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3" name="Footer Placeholder 48">
            <a:extLst>
              <a:ext uri="{FF2B5EF4-FFF2-40B4-BE49-F238E27FC236}">
                <a16:creationId xmlns:a16="http://schemas.microsoft.com/office/drawing/2014/main" id="{7C4C89A2-8FA3-40EA-BA3A-8D9260F3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39607A7-8386-47DB-8578-DDEDD194E5D4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33B7-1F4E-714F-18DE-62FA27E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9FC3B-7C4C-7073-3E70-E5AF5FC3F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30" y="2249487"/>
            <a:ext cx="10154782" cy="366145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There we two methods used to collect data: API and </a:t>
            </a:r>
            <a:r>
              <a:rPr lang="en-GB" dirty="0" err="1"/>
              <a:t>Webscrapping</a:t>
            </a:r>
            <a:endParaRPr lang="en-GB" dirty="0"/>
          </a:p>
          <a:p>
            <a:r>
              <a:rPr lang="en-GB" dirty="0"/>
              <a:t>API </a:t>
            </a:r>
          </a:p>
          <a:p>
            <a:pPr marL="0" indent="0">
              <a:buNone/>
            </a:pPr>
            <a:r>
              <a:rPr lang="en-GB" dirty="0"/>
              <a:t>API-sending response request to </a:t>
            </a:r>
            <a:r>
              <a:rPr lang="en-GB" dirty="0" err="1"/>
              <a:t>Specex</a:t>
            </a:r>
            <a:r>
              <a:rPr lang="en-GB" dirty="0"/>
              <a:t> API website </a:t>
            </a:r>
            <a:r>
              <a:rPr lang="en-GB" dirty="0" err="1"/>
              <a:t>json</a:t>
            </a:r>
            <a:r>
              <a:rPr lang="en-GB" dirty="0"/>
              <a:t> file were retrieved which included rocket, launchpad, and payload data, there data were appended to the list and data frame created. </a:t>
            </a:r>
          </a:p>
          <a:p>
            <a:pPr marL="0" indent="0">
              <a:buNone/>
            </a:pPr>
            <a:r>
              <a:rPr lang="en-GB" dirty="0"/>
              <a:t>Subset of data frame was created by keeping only specified columns: rocket, payloads, launchpad, cores, flight number and </a:t>
            </a:r>
            <a:r>
              <a:rPr lang="en-GB" dirty="0" err="1"/>
              <a:t>date_utc</a:t>
            </a:r>
            <a:r>
              <a:rPr lang="en-GB" dirty="0"/>
              <a:t>. Multiple cores were removed, lists in payload and cores were replace by single value, and </a:t>
            </a:r>
            <a:r>
              <a:rPr lang="en-GB" dirty="0" err="1"/>
              <a:t>date_utc</a:t>
            </a:r>
            <a:r>
              <a:rPr lang="en-GB" dirty="0"/>
              <a:t> was converted to datetime and restricted to only date after 13/11/2020.Dataframe was only restricted to Falcon 9 launches.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45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2220-F76A-3278-7541-67FF2618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E274-A2FF-28C1-5647-78D69D9DF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Webcrapping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Data was retrieved by using </a:t>
            </a:r>
            <a:r>
              <a:rPr lang="en-GB" dirty="0" err="1"/>
              <a:t>BeautifulSoup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Date, </a:t>
            </a:r>
            <a:r>
              <a:rPr lang="en-GB" dirty="0" err="1"/>
              <a:t>booster_version</a:t>
            </a:r>
            <a:r>
              <a:rPr lang="en-GB" dirty="0"/>
              <a:t>, </a:t>
            </a:r>
            <a:r>
              <a:rPr lang="en-GB" dirty="0" err="1"/>
              <a:t>landing_status</a:t>
            </a:r>
            <a:r>
              <a:rPr lang="en-GB" dirty="0"/>
              <a:t>, </a:t>
            </a:r>
            <a:r>
              <a:rPr lang="en-GB" dirty="0" err="1"/>
              <a:t>get_mass</a:t>
            </a:r>
            <a:r>
              <a:rPr lang="en-GB" dirty="0"/>
              <a:t>, were defined.</a:t>
            </a:r>
          </a:p>
          <a:p>
            <a:pPr marL="0" indent="0">
              <a:buNone/>
            </a:pPr>
            <a:r>
              <a:rPr lang="en-GB" dirty="0"/>
              <a:t>Request to Wikipedia URL was made using </a:t>
            </a:r>
            <a:r>
              <a:rPr lang="en-GB" dirty="0" err="1"/>
              <a:t>BeautifulSoup</a:t>
            </a:r>
            <a:r>
              <a:rPr lang="en-GB" dirty="0"/>
              <a:t> and object was created from HTML response.</a:t>
            </a:r>
          </a:p>
          <a:p>
            <a:pPr marL="0" indent="0">
              <a:buNone/>
            </a:pPr>
            <a:r>
              <a:rPr lang="en-GB" dirty="0"/>
              <a:t>Third table from Wikipedia page was retrieved with following columns: Flight No., Launch site, Payload, Payload Mass, Orbit, Customer, Launch outcome, Version Booster, Booster landing, Date, Time</a:t>
            </a:r>
          </a:p>
        </p:txBody>
      </p:sp>
    </p:spTree>
    <p:extLst>
      <p:ext uri="{BB962C8B-B14F-4D97-AF65-F5344CB8AC3E}">
        <p14:creationId xmlns:p14="http://schemas.microsoft.com/office/powerpoint/2010/main" val="249834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D6E6-17B4-010A-CA34-89DDC921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EDA and interactive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1F69-DC86-FEE7-4E9D-C17A4FA0E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Reading </a:t>
            </a:r>
            <a:r>
              <a:rPr lang="en-GB" b="0" i="0" dirty="0">
                <a:effectLst/>
                <a:latin typeface="system-ui"/>
              </a:rPr>
              <a:t>SpaceX dataset into a Pandas data frame</a:t>
            </a:r>
          </a:p>
          <a:p>
            <a:r>
              <a:rPr lang="en-GB" dirty="0">
                <a:latin typeface="system-ui"/>
              </a:rPr>
              <a:t>Creating visualisations encoding data from machine learning models: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Payload Mass vs flight Number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Launch Site vs Flight Number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Launch Site vs Payload Mass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Success Rate vs Orbit Type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Orbit vs Flight number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Orbit vs Payload Mass</a:t>
            </a:r>
          </a:p>
          <a:p>
            <a:pPr>
              <a:buFontTx/>
              <a:buChar char="-"/>
            </a:pPr>
            <a:r>
              <a:rPr lang="en-GB" dirty="0">
                <a:latin typeface="system-ui"/>
              </a:rPr>
              <a:t>Success Rate vs year</a:t>
            </a:r>
          </a:p>
        </p:txBody>
      </p:sp>
    </p:spTree>
    <p:extLst>
      <p:ext uri="{BB962C8B-B14F-4D97-AF65-F5344CB8AC3E}">
        <p14:creationId xmlns:p14="http://schemas.microsoft.com/office/powerpoint/2010/main" val="166723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3784-8405-81F6-B7AA-1ED68F4A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Interactive visualisations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03DC-51D6-010C-E0E2-301F6047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Importing </a:t>
            </a:r>
            <a:r>
              <a:rPr lang="en-GB" dirty="0" err="1"/>
              <a:t>urllib</a:t>
            </a:r>
            <a:r>
              <a:rPr lang="en-GB" dirty="0"/>
              <a:t> request</a:t>
            </a:r>
          </a:p>
          <a:p>
            <a:r>
              <a:rPr lang="en-GB" dirty="0"/>
              <a:t>Getting </a:t>
            </a:r>
            <a:r>
              <a:rPr lang="en-GB" dirty="0" err="1"/>
              <a:t>url</a:t>
            </a:r>
            <a:r>
              <a:rPr lang="en-GB" dirty="0"/>
              <a:t> with spaces_lauch_dash.csv and downloading file</a:t>
            </a:r>
          </a:p>
          <a:p>
            <a:r>
              <a:rPr lang="en-GB" dirty="0"/>
              <a:t>Creating data frame</a:t>
            </a:r>
          </a:p>
          <a:p>
            <a:r>
              <a:rPr lang="en-GB" dirty="0"/>
              <a:t>Importing Dash </a:t>
            </a:r>
          </a:p>
          <a:p>
            <a:r>
              <a:rPr lang="en-GB" dirty="0"/>
              <a:t>Adding launch site drop down input</a:t>
            </a:r>
          </a:p>
          <a:p>
            <a:r>
              <a:rPr lang="en-GB" dirty="0"/>
              <a:t>Add a callback function to render pie chart on selected dropdown</a:t>
            </a:r>
          </a:p>
          <a:p>
            <a:r>
              <a:rPr lang="en-GB" dirty="0"/>
              <a:t>Add a Range Slider to Select Payload</a:t>
            </a:r>
          </a:p>
          <a:p>
            <a:r>
              <a:rPr lang="en-GB" dirty="0"/>
              <a:t>Add a callback function to render the scatter plot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487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1348</Words>
  <Application>Microsoft Office PowerPoint</Application>
  <PresentationFormat>Widescreen</PresentationFormat>
  <Paragraphs>152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Abadi</vt:lpstr>
      <vt:lpstr>Arial</vt:lpstr>
      <vt:lpstr>Calibri</vt:lpstr>
      <vt:lpstr>system-ui</vt:lpstr>
      <vt:lpstr>Tw Cen MT</vt:lpstr>
      <vt:lpstr>Circuit</vt:lpstr>
      <vt:lpstr>Data Science Capstone Project</vt:lpstr>
      <vt:lpstr>Agenda</vt:lpstr>
      <vt:lpstr>Executive summary</vt:lpstr>
      <vt:lpstr>Introduction</vt:lpstr>
      <vt:lpstr>Methodology</vt:lpstr>
      <vt:lpstr>                        Data collection</vt:lpstr>
      <vt:lpstr>                         Data collection</vt:lpstr>
      <vt:lpstr>          EDA and interactive visualisation</vt:lpstr>
      <vt:lpstr>                 Interactive visualisations</vt:lpstr>
      <vt:lpstr>                  Predictive ANALYSIS</vt:lpstr>
      <vt:lpstr>   EDA with visualisation</vt:lpstr>
      <vt:lpstr>   EDA with visualisation</vt:lpstr>
      <vt:lpstr>   EDA with visualisation</vt:lpstr>
      <vt:lpstr>   EDA with visualisation</vt:lpstr>
      <vt:lpstr>   EDA with visualisation</vt:lpstr>
      <vt:lpstr>   EDA with visualisation</vt:lpstr>
      <vt:lpstr>   EDA with visualisation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EDA with sql</vt:lpstr>
      <vt:lpstr>                                         interactive map with Folium  </vt:lpstr>
      <vt:lpstr>                                         interactive map with Folium  </vt:lpstr>
      <vt:lpstr>                                         interactive map with Folium  </vt:lpstr>
      <vt:lpstr>                 Plotly dASHBOAD</vt:lpstr>
      <vt:lpstr>                 Plotly dASHBOAD</vt:lpstr>
      <vt:lpstr>                  Plotly dASHBOAD</vt:lpstr>
      <vt:lpstr>                  Plotly dASHBOAD</vt:lpstr>
      <vt:lpstr>        Predictive Analysis confusion matrix</vt:lpstr>
      <vt:lpstr>        Predictive Analysis accuracy scores</vt:lpstr>
      <vt:lpstr>        Predictive Analysis accuracy scores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Joanna Burska</dc:creator>
  <cp:lastModifiedBy>Joanna Burska</cp:lastModifiedBy>
  <cp:revision>1</cp:revision>
  <dcterms:created xsi:type="dcterms:W3CDTF">2025-02-01T19:10:14Z</dcterms:created>
  <dcterms:modified xsi:type="dcterms:W3CDTF">2025-02-03T14:35:46Z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